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8288000" cy="10287000"/>
  <p:notesSz cx="6858000" cy="9144000"/>
  <p:embeddedFontLst>
    <p:embeddedFont>
      <p:font typeface="Cre Happiness" panose="02000503000000020003" pitchFamily="2" charset="-127"/>
      <p:regular r:id="rId19"/>
    </p:embeddedFont>
    <p:embeddedFont>
      <p:font typeface="Canva Sans Bold Italics" panose="020B0803030501040103" pitchFamily="34" charset="0"/>
      <p:regular r:id="rId20"/>
      <p:bold r:id="rId21"/>
      <p:italic r:id="rId22"/>
      <p:boldItalic r:id="rId23"/>
    </p:embeddedFont>
    <p:embeddedFont>
      <p:font typeface="Cerebri" pitchFamily="2" charset="77"/>
      <p:regular r:id="rId24"/>
    </p:embeddedFont>
    <p:embeddedFont>
      <p:font typeface="Cerebri Bold" pitchFamily="2" charset="77"/>
      <p:regular r:id="rId25"/>
      <p:bold r:id="rId26"/>
    </p:embeddedFont>
    <p:embeddedFont>
      <p:font typeface="Cerebri Bold Italics" pitchFamily="2" charset="77"/>
      <p:regular r:id="rId27"/>
      <p:bold r:id="rId28"/>
      <p:italic r:id="rId29"/>
      <p:boldItalic r:id="rId30"/>
    </p:embeddedFont>
    <p:embeddedFont>
      <p:font typeface="Cerebri Heavy" pitchFamily="2" charset="77"/>
      <p:regular r:id="rId31"/>
      <p:bold r:id="rId32"/>
    </p:embeddedFont>
    <p:embeddedFont>
      <p:font typeface="Cerebri Heavy Italics" pitchFamily="2" charset="77"/>
      <p:regular r:id="rId33"/>
      <p:bold r:id="rId34"/>
      <p:italic r:id="rId35"/>
      <p:boldItalic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94620" autoAdjust="0"/>
  </p:normalViewPr>
  <p:slideViewPr>
    <p:cSldViewPr>
      <p:cViewPr varScale="1">
        <p:scale>
          <a:sx n="55" d="100"/>
          <a:sy n="55" d="100"/>
        </p:scale>
        <p:origin x="888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9" Type="http://schemas.openxmlformats.org/officeDocument/2006/relationships/theme" Target="theme/theme1.xml"/><Relationship Id="rId21" Type="http://schemas.openxmlformats.org/officeDocument/2006/relationships/font" Target="fonts/font3.fntdata"/><Relationship Id="rId34" Type="http://schemas.openxmlformats.org/officeDocument/2006/relationships/font" Target="fonts/font1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font" Target="fonts/font18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font" Target="fonts/font17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08.05.2026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Feel free to add in what your school does to promote well-being here.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22.svg"/><Relationship Id="rId4" Type="http://schemas.openxmlformats.org/officeDocument/2006/relationships/image" Target="../media/image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24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svg"/><Relationship Id="rId5" Type="http://schemas.openxmlformats.org/officeDocument/2006/relationships/image" Target="../media/image6.svg"/><Relationship Id="rId4" Type="http://schemas.openxmlformats.org/officeDocument/2006/relationships/image" Target="../media/image8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25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7.svg"/><Relationship Id="rId4" Type="http://schemas.openxmlformats.org/officeDocument/2006/relationships/image" Target="../media/image16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5" Type="http://schemas.openxmlformats.org/officeDocument/2006/relationships/image" Target="../media/image12.svg"/><Relationship Id="rId4" Type="http://schemas.openxmlformats.org/officeDocument/2006/relationships/image" Target="../media/image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svg"/><Relationship Id="rId4" Type="http://schemas.openxmlformats.org/officeDocument/2006/relationships/image" Target="../media/image4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svg"/><Relationship Id="rId5" Type="http://schemas.openxmlformats.org/officeDocument/2006/relationships/image" Target="../media/image6.svg"/><Relationship Id="rId4" Type="http://schemas.openxmlformats.org/officeDocument/2006/relationships/image" Target="../media/image7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9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svg"/><Relationship Id="rId4" Type="http://schemas.openxmlformats.org/officeDocument/2006/relationships/image" Target="../media/image11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jpe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12.svg"/><Relationship Id="rId5" Type="http://schemas.openxmlformats.org/officeDocument/2006/relationships/image" Target="../media/image10.svg"/><Relationship Id="rId4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6.svg"/><Relationship Id="rId4" Type="http://schemas.openxmlformats.org/officeDocument/2006/relationships/image" Target="../media/image1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20.png"/><Relationship Id="rId4" Type="http://schemas.openxmlformats.org/officeDocument/2006/relationships/image" Target="../media/image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21.png"/><Relationship Id="rId4" Type="http://schemas.openxmlformats.org/officeDocument/2006/relationships/image" Target="../media/image1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14554" y="8492318"/>
            <a:ext cx="18917108" cy="2098249"/>
            <a:chOff x="0" y="0"/>
            <a:chExt cx="4982284" cy="5526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82283" cy="552625"/>
            </a:xfrm>
            <a:custGeom>
              <a:avLst/>
              <a:gdLst/>
              <a:ahLst/>
              <a:cxnLst/>
              <a:rect l="l" t="t" r="r" b="b"/>
              <a:pathLst>
                <a:path w="4982283" h="552625">
                  <a:moveTo>
                    <a:pt x="0" y="0"/>
                  </a:moveTo>
                  <a:lnTo>
                    <a:pt x="4982283" y="0"/>
                  </a:lnTo>
                  <a:lnTo>
                    <a:pt x="4982283" y="552625"/>
                  </a:lnTo>
                  <a:lnTo>
                    <a:pt x="0" y="552625"/>
                  </a:lnTo>
                  <a:close/>
                </a:path>
              </a:pathLst>
            </a:custGeom>
            <a:solidFill>
              <a:srgbClr val="FFECA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982284" cy="600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173706" y="8860631"/>
            <a:ext cx="6510718" cy="477203"/>
            <a:chOff x="0" y="0"/>
            <a:chExt cx="1714757" cy="12568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714757" cy="125683"/>
            </a:xfrm>
            <a:custGeom>
              <a:avLst/>
              <a:gdLst/>
              <a:ahLst/>
              <a:cxnLst/>
              <a:rect l="l" t="t" r="r" b="b"/>
              <a:pathLst>
                <a:path w="1714757" h="125683">
                  <a:moveTo>
                    <a:pt x="857379" y="0"/>
                  </a:moveTo>
                  <a:cubicBezTo>
                    <a:pt x="383861" y="0"/>
                    <a:pt x="0" y="28135"/>
                    <a:pt x="0" y="62841"/>
                  </a:cubicBezTo>
                  <a:cubicBezTo>
                    <a:pt x="0" y="97548"/>
                    <a:pt x="383861" y="125683"/>
                    <a:pt x="857379" y="125683"/>
                  </a:cubicBezTo>
                  <a:cubicBezTo>
                    <a:pt x="1330896" y="125683"/>
                    <a:pt x="1714757" y="97548"/>
                    <a:pt x="1714757" y="62841"/>
                  </a:cubicBezTo>
                  <a:cubicBezTo>
                    <a:pt x="1714757" y="28135"/>
                    <a:pt x="1330896" y="0"/>
                    <a:pt x="857379" y="0"/>
                  </a:cubicBezTo>
                  <a:close/>
                </a:path>
              </a:pathLst>
            </a:custGeom>
            <a:solidFill>
              <a:srgbClr val="5E4D5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60758" y="-35842"/>
              <a:ext cx="1393240" cy="1497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flipV="1">
            <a:off x="13667262" y="-301548"/>
            <a:ext cx="4935292" cy="4114800"/>
          </a:xfrm>
          <a:custGeom>
            <a:avLst/>
            <a:gdLst/>
            <a:ahLst/>
            <a:cxnLst/>
            <a:rect l="l" t="t" r="r" b="b"/>
            <a:pathLst>
              <a:path w="4935292" h="4114800">
                <a:moveTo>
                  <a:pt x="0" y="4114800"/>
                </a:moveTo>
                <a:lnTo>
                  <a:pt x="4935292" y="4114800"/>
                </a:lnTo>
                <a:lnTo>
                  <a:pt x="4935292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0705949" y="2448257"/>
            <a:ext cx="6226358" cy="6740306"/>
          </a:xfrm>
          <a:custGeom>
            <a:avLst/>
            <a:gdLst/>
            <a:ahLst/>
            <a:cxnLst/>
            <a:rect l="l" t="t" r="r" b="b"/>
            <a:pathLst>
              <a:path w="6226358" h="6740306">
                <a:moveTo>
                  <a:pt x="0" y="0"/>
                </a:moveTo>
                <a:lnTo>
                  <a:pt x="6226358" y="0"/>
                </a:lnTo>
                <a:lnTo>
                  <a:pt x="6226358" y="6740306"/>
                </a:lnTo>
                <a:lnTo>
                  <a:pt x="0" y="674030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2582357">
            <a:off x="15454183" y="2522736"/>
            <a:ext cx="989771" cy="665621"/>
          </a:xfrm>
          <a:custGeom>
            <a:avLst/>
            <a:gdLst/>
            <a:ahLst/>
            <a:cxnLst/>
            <a:rect l="l" t="t" r="r" b="b"/>
            <a:pathLst>
              <a:path w="989771" h="665621">
                <a:moveTo>
                  <a:pt x="0" y="0"/>
                </a:moveTo>
                <a:lnTo>
                  <a:pt x="989771" y="0"/>
                </a:lnTo>
                <a:lnTo>
                  <a:pt x="989771" y="665621"/>
                </a:lnTo>
                <a:lnTo>
                  <a:pt x="0" y="6656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8600348">
            <a:off x="-1160195" y="-1173757"/>
            <a:ext cx="3800224" cy="2760540"/>
          </a:xfrm>
          <a:custGeom>
            <a:avLst/>
            <a:gdLst/>
            <a:ahLst/>
            <a:cxnLst/>
            <a:rect l="l" t="t" r="r" b="b"/>
            <a:pathLst>
              <a:path w="3800224" h="2760540">
                <a:moveTo>
                  <a:pt x="0" y="0"/>
                </a:moveTo>
                <a:lnTo>
                  <a:pt x="3800224" y="0"/>
                </a:lnTo>
                <a:lnTo>
                  <a:pt x="3800224" y="2760540"/>
                </a:lnTo>
                <a:lnTo>
                  <a:pt x="0" y="27605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8600348">
            <a:off x="15993118" y="8906730"/>
            <a:ext cx="3800224" cy="2760540"/>
          </a:xfrm>
          <a:custGeom>
            <a:avLst/>
            <a:gdLst/>
            <a:ahLst/>
            <a:cxnLst/>
            <a:rect l="l" t="t" r="r" b="b"/>
            <a:pathLst>
              <a:path w="3800224" h="2760540">
                <a:moveTo>
                  <a:pt x="0" y="0"/>
                </a:moveTo>
                <a:lnTo>
                  <a:pt x="3800224" y="0"/>
                </a:lnTo>
                <a:lnTo>
                  <a:pt x="3800224" y="2760540"/>
                </a:lnTo>
                <a:lnTo>
                  <a:pt x="0" y="27605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13429065" y="1692875"/>
            <a:ext cx="390063" cy="398531"/>
          </a:xfrm>
          <a:custGeom>
            <a:avLst/>
            <a:gdLst/>
            <a:ahLst/>
            <a:cxnLst/>
            <a:rect l="l" t="t" r="r" b="b"/>
            <a:pathLst>
              <a:path w="390063" h="398531">
                <a:moveTo>
                  <a:pt x="0" y="0"/>
                </a:moveTo>
                <a:lnTo>
                  <a:pt x="390063" y="0"/>
                </a:lnTo>
                <a:lnTo>
                  <a:pt x="390063" y="398531"/>
                </a:lnTo>
                <a:lnTo>
                  <a:pt x="0" y="39853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17032877" y="7268388"/>
            <a:ext cx="605056" cy="618193"/>
          </a:xfrm>
          <a:custGeom>
            <a:avLst/>
            <a:gdLst/>
            <a:ahLst/>
            <a:cxnLst/>
            <a:rect l="l" t="t" r="r" b="b"/>
            <a:pathLst>
              <a:path w="605056" h="618193">
                <a:moveTo>
                  <a:pt x="0" y="0"/>
                </a:moveTo>
                <a:lnTo>
                  <a:pt x="605056" y="0"/>
                </a:lnTo>
                <a:lnTo>
                  <a:pt x="605056" y="618193"/>
                </a:lnTo>
                <a:lnTo>
                  <a:pt x="0" y="6181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>
            <a:off x="9718876" y="7345132"/>
            <a:ext cx="454831" cy="464706"/>
          </a:xfrm>
          <a:custGeom>
            <a:avLst/>
            <a:gdLst/>
            <a:ahLst/>
            <a:cxnLst/>
            <a:rect l="l" t="t" r="r" b="b"/>
            <a:pathLst>
              <a:path w="454831" h="464706">
                <a:moveTo>
                  <a:pt x="0" y="0"/>
                </a:moveTo>
                <a:lnTo>
                  <a:pt x="454830" y="0"/>
                </a:lnTo>
                <a:lnTo>
                  <a:pt x="454830" y="464705"/>
                </a:lnTo>
                <a:lnTo>
                  <a:pt x="0" y="46470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TextBox 16"/>
          <p:cNvSpPr txBox="1"/>
          <p:nvPr/>
        </p:nvSpPr>
        <p:spPr>
          <a:xfrm>
            <a:off x="1538740" y="2523065"/>
            <a:ext cx="7605260" cy="7983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50"/>
              </a:lnSpc>
            </a:pPr>
            <a:r>
              <a:rPr lang="en-US" sz="6134" b="1" spc="-417">
                <a:solidFill>
                  <a:srgbClr val="000000"/>
                </a:solidFill>
                <a:latin typeface="Cerebri Bold"/>
                <a:ea typeface="Cerebri Bold"/>
                <a:cs typeface="Cerebri Bold"/>
                <a:sym typeface="Cerebri Bold"/>
              </a:rPr>
              <a:t>NAVIGATING STRESS: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538740" y="4763857"/>
            <a:ext cx="8813632" cy="1895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5"/>
              </a:lnSpc>
            </a:pPr>
            <a:r>
              <a:rPr lang="en-US" sz="7500" b="1" i="1" spc="-509">
                <a:solidFill>
                  <a:srgbClr val="000000"/>
                </a:solidFill>
                <a:latin typeface="Cerebri Heavy Italics"/>
                <a:ea typeface="Cerebri Heavy Italics"/>
                <a:cs typeface="Cerebri Heavy Italics"/>
                <a:sym typeface="Cerebri Heavy Italics"/>
              </a:rPr>
              <a:t>THE HIGH SCHOOL TRANSITION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538740" y="8663464"/>
            <a:ext cx="3772316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0"/>
              </a:lnSpc>
              <a:spcBef>
                <a:spcPct val="0"/>
              </a:spcBef>
            </a:pPr>
            <a:r>
              <a:rPr lang="en-US" sz="2100" b="1">
                <a:solidFill>
                  <a:srgbClr val="000000"/>
                </a:solidFill>
                <a:latin typeface="Cerebri Heavy"/>
                <a:ea typeface="Cerebri Heavy"/>
                <a:cs typeface="Cerebri Heavy"/>
                <a:sym typeface="Cerebri Heavy"/>
              </a:rPr>
              <a:t>PRESENTED BY: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538740" y="9220200"/>
            <a:ext cx="2486793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0"/>
              </a:lnSpc>
              <a:spcBef>
                <a:spcPct val="0"/>
              </a:spcBef>
            </a:pPr>
            <a:r>
              <a:rPr lang="en-US" sz="2100" spc="-42">
                <a:solidFill>
                  <a:srgbClr val="000000"/>
                </a:solidFill>
                <a:latin typeface="Cerebri"/>
                <a:ea typeface="Cerebri"/>
                <a:cs typeface="Cerebri"/>
                <a:sym typeface="Cerebri"/>
              </a:rPr>
              <a:t>The BWell Group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14554" y="8419986"/>
            <a:ext cx="18917108" cy="2098249"/>
            <a:chOff x="0" y="0"/>
            <a:chExt cx="4982284" cy="5526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82283" cy="552625"/>
            </a:xfrm>
            <a:custGeom>
              <a:avLst/>
              <a:gdLst/>
              <a:ahLst/>
              <a:cxnLst/>
              <a:rect l="l" t="t" r="r" b="b"/>
              <a:pathLst>
                <a:path w="4982283" h="552625">
                  <a:moveTo>
                    <a:pt x="0" y="0"/>
                  </a:moveTo>
                  <a:lnTo>
                    <a:pt x="4982283" y="0"/>
                  </a:lnTo>
                  <a:lnTo>
                    <a:pt x="4982283" y="552625"/>
                  </a:lnTo>
                  <a:lnTo>
                    <a:pt x="0" y="552625"/>
                  </a:lnTo>
                  <a:close/>
                </a:path>
              </a:pathLst>
            </a:custGeom>
            <a:solidFill>
              <a:srgbClr val="FFECA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982284" cy="600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flipV="1">
            <a:off x="13667262" y="-301548"/>
            <a:ext cx="4935292" cy="4114800"/>
          </a:xfrm>
          <a:custGeom>
            <a:avLst/>
            <a:gdLst/>
            <a:ahLst/>
            <a:cxnLst/>
            <a:rect l="l" t="t" r="r" b="b"/>
            <a:pathLst>
              <a:path w="4935292" h="4114800">
                <a:moveTo>
                  <a:pt x="0" y="4114800"/>
                </a:moveTo>
                <a:lnTo>
                  <a:pt x="4935292" y="4114800"/>
                </a:lnTo>
                <a:lnTo>
                  <a:pt x="4935292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8600348">
            <a:off x="-1160195" y="-1173757"/>
            <a:ext cx="3800224" cy="2760540"/>
          </a:xfrm>
          <a:custGeom>
            <a:avLst/>
            <a:gdLst/>
            <a:ahLst/>
            <a:cxnLst/>
            <a:rect l="l" t="t" r="r" b="b"/>
            <a:pathLst>
              <a:path w="3800224" h="2760540">
                <a:moveTo>
                  <a:pt x="0" y="0"/>
                </a:moveTo>
                <a:lnTo>
                  <a:pt x="3800224" y="0"/>
                </a:lnTo>
                <a:lnTo>
                  <a:pt x="3800224" y="2760540"/>
                </a:lnTo>
                <a:lnTo>
                  <a:pt x="0" y="27605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8600348">
            <a:off x="15993118" y="8906730"/>
            <a:ext cx="3800224" cy="2760540"/>
          </a:xfrm>
          <a:custGeom>
            <a:avLst/>
            <a:gdLst/>
            <a:ahLst/>
            <a:cxnLst/>
            <a:rect l="l" t="t" r="r" b="b"/>
            <a:pathLst>
              <a:path w="3800224" h="2760540">
                <a:moveTo>
                  <a:pt x="0" y="0"/>
                </a:moveTo>
                <a:lnTo>
                  <a:pt x="3800224" y="0"/>
                </a:lnTo>
                <a:lnTo>
                  <a:pt x="3800224" y="2760540"/>
                </a:lnTo>
                <a:lnTo>
                  <a:pt x="0" y="27605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10541767" y="8822184"/>
            <a:ext cx="6510718" cy="535196"/>
            <a:chOff x="0" y="0"/>
            <a:chExt cx="1714757" cy="14095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714757" cy="140957"/>
            </a:xfrm>
            <a:custGeom>
              <a:avLst/>
              <a:gdLst/>
              <a:ahLst/>
              <a:cxnLst/>
              <a:rect l="l" t="t" r="r" b="b"/>
              <a:pathLst>
                <a:path w="1714757" h="140957">
                  <a:moveTo>
                    <a:pt x="857379" y="0"/>
                  </a:moveTo>
                  <a:cubicBezTo>
                    <a:pt x="383861" y="0"/>
                    <a:pt x="0" y="31554"/>
                    <a:pt x="0" y="70478"/>
                  </a:cubicBezTo>
                  <a:cubicBezTo>
                    <a:pt x="0" y="109403"/>
                    <a:pt x="383861" y="140957"/>
                    <a:pt x="857379" y="140957"/>
                  </a:cubicBezTo>
                  <a:cubicBezTo>
                    <a:pt x="1330896" y="140957"/>
                    <a:pt x="1714757" y="109403"/>
                    <a:pt x="1714757" y="70478"/>
                  </a:cubicBezTo>
                  <a:cubicBezTo>
                    <a:pt x="1714757" y="31554"/>
                    <a:pt x="1330896" y="0"/>
                    <a:pt x="857379" y="0"/>
                  </a:cubicBezTo>
                  <a:close/>
                </a:path>
              </a:pathLst>
            </a:custGeom>
            <a:solidFill>
              <a:srgbClr val="5E4D5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60758" y="-34410"/>
              <a:ext cx="1393240" cy="1621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874408" y="4487361"/>
            <a:ext cx="7559473" cy="5153558"/>
            <a:chOff x="0" y="0"/>
            <a:chExt cx="1990972" cy="135731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990972" cy="1357316"/>
            </a:xfrm>
            <a:custGeom>
              <a:avLst/>
              <a:gdLst/>
              <a:ahLst/>
              <a:cxnLst/>
              <a:rect l="l" t="t" r="r" b="b"/>
              <a:pathLst>
                <a:path w="1990972" h="1357316">
                  <a:moveTo>
                    <a:pt x="52231" y="0"/>
                  </a:moveTo>
                  <a:lnTo>
                    <a:pt x="1938742" y="0"/>
                  </a:lnTo>
                  <a:cubicBezTo>
                    <a:pt x="1967588" y="0"/>
                    <a:pt x="1990972" y="23385"/>
                    <a:pt x="1990972" y="52231"/>
                  </a:cubicBezTo>
                  <a:lnTo>
                    <a:pt x="1990972" y="1305085"/>
                  </a:lnTo>
                  <a:cubicBezTo>
                    <a:pt x="1990972" y="1333931"/>
                    <a:pt x="1967588" y="1357316"/>
                    <a:pt x="1938742" y="1357316"/>
                  </a:cubicBezTo>
                  <a:lnTo>
                    <a:pt x="52231" y="1357316"/>
                  </a:lnTo>
                  <a:cubicBezTo>
                    <a:pt x="23385" y="1357316"/>
                    <a:pt x="0" y="1333931"/>
                    <a:pt x="0" y="1305085"/>
                  </a:cubicBezTo>
                  <a:lnTo>
                    <a:pt x="0" y="52231"/>
                  </a:lnTo>
                  <a:cubicBezTo>
                    <a:pt x="0" y="23385"/>
                    <a:pt x="23385" y="0"/>
                    <a:pt x="52231" y="0"/>
                  </a:cubicBezTo>
                  <a:close/>
                </a:path>
              </a:pathLst>
            </a:custGeom>
            <a:solidFill>
              <a:srgbClr val="FFECA6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47625"/>
              <a:ext cx="1990972" cy="14049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flipH="1">
            <a:off x="10042226" y="2448257"/>
            <a:ext cx="7509799" cy="6758819"/>
          </a:xfrm>
          <a:custGeom>
            <a:avLst/>
            <a:gdLst/>
            <a:ahLst/>
            <a:cxnLst/>
            <a:rect l="l" t="t" r="r" b="b"/>
            <a:pathLst>
              <a:path w="7509799" h="6758819">
                <a:moveTo>
                  <a:pt x="7509800" y="0"/>
                </a:moveTo>
                <a:lnTo>
                  <a:pt x="0" y="0"/>
                </a:lnTo>
                <a:lnTo>
                  <a:pt x="0" y="6758819"/>
                </a:lnTo>
                <a:lnTo>
                  <a:pt x="7509800" y="6758819"/>
                </a:lnTo>
                <a:lnTo>
                  <a:pt x="750980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>
            <a:off x="11078344" y="2322262"/>
            <a:ext cx="390063" cy="398531"/>
          </a:xfrm>
          <a:custGeom>
            <a:avLst/>
            <a:gdLst/>
            <a:ahLst/>
            <a:cxnLst/>
            <a:rect l="l" t="t" r="r" b="b"/>
            <a:pathLst>
              <a:path w="390063" h="398531">
                <a:moveTo>
                  <a:pt x="0" y="0"/>
                </a:moveTo>
                <a:lnTo>
                  <a:pt x="390062" y="0"/>
                </a:lnTo>
                <a:lnTo>
                  <a:pt x="390062" y="398531"/>
                </a:lnTo>
                <a:lnTo>
                  <a:pt x="0" y="39853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>
            <a:off x="17288174" y="3813252"/>
            <a:ext cx="605056" cy="618193"/>
          </a:xfrm>
          <a:custGeom>
            <a:avLst/>
            <a:gdLst/>
            <a:ahLst/>
            <a:cxnLst/>
            <a:rect l="l" t="t" r="r" b="b"/>
            <a:pathLst>
              <a:path w="605056" h="618193">
                <a:moveTo>
                  <a:pt x="0" y="0"/>
                </a:moveTo>
                <a:lnTo>
                  <a:pt x="605056" y="0"/>
                </a:lnTo>
                <a:lnTo>
                  <a:pt x="605056" y="618193"/>
                </a:lnTo>
                <a:lnTo>
                  <a:pt x="0" y="6181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>
            <a:off x="10151704" y="7646725"/>
            <a:ext cx="390063" cy="398531"/>
          </a:xfrm>
          <a:custGeom>
            <a:avLst/>
            <a:gdLst/>
            <a:ahLst/>
            <a:cxnLst/>
            <a:rect l="l" t="t" r="r" b="b"/>
            <a:pathLst>
              <a:path w="390063" h="398531">
                <a:moveTo>
                  <a:pt x="0" y="0"/>
                </a:moveTo>
                <a:lnTo>
                  <a:pt x="390063" y="0"/>
                </a:lnTo>
                <a:lnTo>
                  <a:pt x="390063" y="398531"/>
                </a:lnTo>
                <a:lnTo>
                  <a:pt x="0" y="39853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8"/>
          <p:cNvSpPr txBox="1"/>
          <p:nvPr/>
        </p:nvSpPr>
        <p:spPr>
          <a:xfrm>
            <a:off x="15206151" y="1104900"/>
            <a:ext cx="2053149" cy="10149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848"/>
              </a:lnSpc>
            </a:pPr>
            <a:r>
              <a:rPr lang="en-US" sz="7200" b="1">
                <a:solidFill>
                  <a:srgbClr val="000000"/>
                </a:solidFill>
                <a:latin typeface="Cerebri Heavy"/>
                <a:ea typeface="Cerebri Heavy"/>
                <a:cs typeface="Cerebri Heavy"/>
                <a:sym typeface="Cerebri Heavy"/>
              </a:rPr>
              <a:t>05.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874408" y="1774902"/>
            <a:ext cx="4878637" cy="9945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33"/>
              </a:lnSpc>
            </a:pPr>
            <a:r>
              <a:rPr lang="en-US" sz="6666" b="1" spc="246">
                <a:solidFill>
                  <a:srgbClr val="000000"/>
                </a:solidFill>
                <a:latin typeface="Cerebri Heavy"/>
                <a:ea typeface="Cerebri Heavy"/>
                <a:cs typeface="Cerebri Heavy"/>
                <a:sym typeface="Cerebri Heavy"/>
              </a:rPr>
              <a:t>Support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357799" y="2758893"/>
            <a:ext cx="6684428" cy="13914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906"/>
              </a:lnSpc>
            </a:pPr>
            <a:r>
              <a:rPr lang="en-US" sz="9402" b="1" spc="347">
                <a:solidFill>
                  <a:srgbClr val="000000"/>
                </a:solidFill>
                <a:latin typeface="Cerebri Heavy"/>
                <a:ea typeface="Cerebri Heavy"/>
                <a:cs typeface="Cerebri Heavy"/>
                <a:sym typeface="Cerebri Heavy"/>
              </a:rPr>
              <a:t>Resources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199958" y="4788103"/>
            <a:ext cx="7233923" cy="45860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24"/>
              </a:lnSpc>
            </a:pPr>
            <a:r>
              <a:rPr lang="en-US" sz="2916">
                <a:solidFill>
                  <a:srgbClr val="000000"/>
                </a:solidFill>
                <a:latin typeface="Cerebri"/>
                <a:ea typeface="Cerebri"/>
                <a:cs typeface="Cerebri"/>
                <a:sym typeface="Cerebri"/>
              </a:rPr>
              <a:t>In highschool, you can ALWAYS talk to: </a:t>
            </a:r>
          </a:p>
          <a:p>
            <a:pPr algn="l">
              <a:lnSpc>
                <a:spcPts val="3324"/>
              </a:lnSpc>
            </a:pPr>
            <a:endParaRPr lang="en-US" sz="2916">
              <a:solidFill>
                <a:srgbClr val="000000"/>
              </a:solidFill>
              <a:latin typeface="Cerebri"/>
              <a:ea typeface="Cerebri"/>
              <a:cs typeface="Cerebri"/>
              <a:sym typeface="Cerebri"/>
            </a:endParaRPr>
          </a:p>
          <a:p>
            <a:pPr marL="629567" lvl="1" indent="-314784" algn="l">
              <a:lnSpc>
                <a:spcPts val="3324"/>
              </a:lnSpc>
              <a:buFont typeface="Arial"/>
              <a:buChar char="•"/>
            </a:pPr>
            <a:r>
              <a:rPr lang="en-US" sz="2916">
                <a:solidFill>
                  <a:srgbClr val="000000"/>
                </a:solidFill>
                <a:latin typeface="Cerebri"/>
                <a:ea typeface="Cerebri"/>
                <a:cs typeface="Cerebri"/>
                <a:sym typeface="Cerebri"/>
              </a:rPr>
              <a:t>The Principal</a:t>
            </a:r>
          </a:p>
          <a:p>
            <a:pPr marL="629567" lvl="1" indent="-314784" algn="l">
              <a:lnSpc>
                <a:spcPts val="3324"/>
              </a:lnSpc>
              <a:buFont typeface="Arial"/>
              <a:buChar char="•"/>
            </a:pPr>
            <a:r>
              <a:rPr lang="en-US" sz="2916">
                <a:solidFill>
                  <a:srgbClr val="000000"/>
                </a:solidFill>
                <a:latin typeface="Cerebri"/>
                <a:ea typeface="Cerebri"/>
                <a:cs typeface="Cerebri"/>
                <a:sym typeface="Cerebri"/>
              </a:rPr>
              <a:t>Vice Principals</a:t>
            </a:r>
          </a:p>
          <a:p>
            <a:pPr marL="629567" lvl="1" indent="-314784" algn="l">
              <a:lnSpc>
                <a:spcPts val="3324"/>
              </a:lnSpc>
              <a:buFont typeface="Arial"/>
              <a:buChar char="•"/>
            </a:pPr>
            <a:r>
              <a:rPr lang="en-US" sz="2916">
                <a:solidFill>
                  <a:srgbClr val="000000"/>
                </a:solidFill>
                <a:latin typeface="Cerebri"/>
                <a:ea typeface="Cerebri"/>
                <a:cs typeface="Cerebri"/>
                <a:sym typeface="Cerebri"/>
              </a:rPr>
              <a:t>Guidance Counsellors </a:t>
            </a:r>
          </a:p>
          <a:p>
            <a:pPr marL="629567" lvl="1" indent="-314784" algn="l">
              <a:lnSpc>
                <a:spcPts val="3324"/>
              </a:lnSpc>
              <a:buFont typeface="Arial"/>
              <a:buChar char="•"/>
            </a:pPr>
            <a:r>
              <a:rPr lang="en-US" sz="2916">
                <a:solidFill>
                  <a:srgbClr val="000000"/>
                </a:solidFill>
                <a:latin typeface="Cerebri"/>
                <a:ea typeface="Cerebri"/>
                <a:cs typeface="Cerebri"/>
                <a:sym typeface="Cerebri"/>
              </a:rPr>
              <a:t>The Chaplain</a:t>
            </a:r>
          </a:p>
          <a:p>
            <a:pPr marL="629567" lvl="1" indent="-314784" algn="l">
              <a:lnSpc>
                <a:spcPts val="3324"/>
              </a:lnSpc>
              <a:buFont typeface="Arial"/>
              <a:buChar char="•"/>
            </a:pPr>
            <a:r>
              <a:rPr lang="en-US" sz="2916">
                <a:solidFill>
                  <a:srgbClr val="000000"/>
                </a:solidFill>
                <a:latin typeface="Cerebri"/>
                <a:ea typeface="Cerebri"/>
                <a:cs typeface="Cerebri"/>
                <a:sym typeface="Cerebri"/>
              </a:rPr>
              <a:t>Child and Youth Counsellor </a:t>
            </a:r>
          </a:p>
          <a:p>
            <a:pPr marL="629567" lvl="1" indent="-314784" algn="l">
              <a:lnSpc>
                <a:spcPts val="3324"/>
              </a:lnSpc>
              <a:buFont typeface="Arial"/>
              <a:buChar char="•"/>
            </a:pPr>
            <a:r>
              <a:rPr lang="en-US" sz="2916">
                <a:solidFill>
                  <a:srgbClr val="000000"/>
                </a:solidFill>
                <a:latin typeface="Cerebri"/>
                <a:ea typeface="Cerebri"/>
                <a:cs typeface="Cerebri"/>
                <a:sym typeface="Cerebri"/>
              </a:rPr>
              <a:t>Social Worker</a:t>
            </a:r>
          </a:p>
          <a:p>
            <a:pPr marL="629567" lvl="1" indent="-314784" algn="l">
              <a:lnSpc>
                <a:spcPts val="3324"/>
              </a:lnSpc>
              <a:buFont typeface="Arial"/>
              <a:buChar char="•"/>
            </a:pPr>
            <a:r>
              <a:rPr lang="en-US" sz="2916">
                <a:solidFill>
                  <a:srgbClr val="000000"/>
                </a:solidFill>
                <a:latin typeface="Cerebri"/>
                <a:ea typeface="Cerebri"/>
                <a:cs typeface="Cerebri"/>
                <a:sym typeface="Cerebri"/>
              </a:rPr>
              <a:t>Teachers </a:t>
            </a:r>
          </a:p>
          <a:p>
            <a:pPr marL="629567" lvl="1" indent="-314784" algn="l">
              <a:lnSpc>
                <a:spcPts val="3324"/>
              </a:lnSpc>
              <a:buFont typeface="Arial"/>
              <a:buChar char="•"/>
            </a:pPr>
            <a:r>
              <a:rPr lang="en-US" sz="2916">
                <a:solidFill>
                  <a:srgbClr val="000000"/>
                </a:solidFill>
                <a:latin typeface="Cerebri"/>
                <a:ea typeface="Cerebri"/>
                <a:cs typeface="Cerebri"/>
                <a:sym typeface="Cerebri"/>
              </a:rPr>
              <a:t>Custodians</a:t>
            </a:r>
          </a:p>
          <a:p>
            <a:pPr marL="629567" lvl="1" indent="-314784" algn="l">
              <a:lnSpc>
                <a:spcPts val="3324"/>
              </a:lnSpc>
              <a:buFont typeface="Arial"/>
              <a:buChar char="•"/>
            </a:pPr>
            <a:r>
              <a:rPr lang="en-US" sz="2916">
                <a:solidFill>
                  <a:srgbClr val="000000"/>
                </a:solidFill>
                <a:latin typeface="Cerebri"/>
                <a:ea typeface="Cerebri"/>
                <a:cs typeface="Cerebri"/>
                <a:sym typeface="Cerebri"/>
              </a:rPr>
              <a:t>Secretaries/Administrative Staff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14554" y="8419986"/>
            <a:ext cx="18917108" cy="2098249"/>
            <a:chOff x="0" y="0"/>
            <a:chExt cx="4982284" cy="5526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82283" cy="552625"/>
            </a:xfrm>
            <a:custGeom>
              <a:avLst/>
              <a:gdLst/>
              <a:ahLst/>
              <a:cxnLst/>
              <a:rect l="l" t="t" r="r" b="b"/>
              <a:pathLst>
                <a:path w="4982283" h="552625">
                  <a:moveTo>
                    <a:pt x="0" y="0"/>
                  </a:moveTo>
                  <a:lnTo>
                    <a:pt x="4982283" y="0"/>
                  </a:lnTo>
                  <a:lnTo>
                    <a:pt x="4982283" y="552625"/>
                  </a:lnTo>
                  <a:lnTo>
                    <a:pt x="0" y="552625"/>
                  </a:lnTo>
                  <a:close/>
                </a:path>
              </a:pathLst>
            </a:custGeom>
            <a:solidFill>
              <a:srgbClr val="FFECA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982284" cy="600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flipV="1">
            <a:off x="13667262" y="-301548"/>
            <a:ext cx="4935292" cy="4114800"/>
          </a:xfrm>
          <a:custGeom>
            <a:avLst/>
            <a:gdLst/>
            <a:ahLst/>
            <a:cxnLst/>
            <a:rect l="l" t="t" r="r" b="b"/>
            <a:pathLst>
              <a:path w="4935292" h="4114800">
                <a:moveTo>
                  <a:pt x="0" y="4114800"/>
                </a:moveTo>
                <a:lnTo>
                  <a:pt x="4935292" y="4114800"/>
                </a:lnTo>
                <a:lnTo>
                  <a:pt x="4935292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8600348">
            <a:off x="-1160195" y="-1173757"/>
            <a:ext cx="3800224" cy="2760540"/>
          </a:xfrm>
          <a:custGeom>
            <a:avLst/>
            <a:gdLst/>
            <a:ahLst/>
            <a:cxnLst/>
            <a:rect l="l" t="t" r="r" b="b"/>
            <a:pathLst>
              <a:path w="3800224" h="2760540">
                <a:moveTo>
                  <a:pt x="0" y="0"/>
                </a:moveTo>
                <a:lnTo>
                  <a:pt x="3800224" y="0"/>
                </a:lnTo>
                <a:lnTo>
                  <a:pt x="3800224" y="2760540"/>
                </a:lnTo>
                <a:lnTo>
                  <a:pt x="0" y="27605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8600348">
            <a:off x="15993118" y="8906730"/>
            <a:ext cx="3800224" cy="2760540"/>
          </a:xfrm>
          <a:custGeom>
            <a:avLst/>
            <a:gdLst/>
            <a:ahLst/>
            <a:cxnLst/>
            <a:rect l="l" t="t" r="r" b="b"/>
            <a:pathLst>
              <a:path w="3800224" h="2760540">
                <a:moveTo>
                  <a:pt x="0" y="0"/>
                </a:moveTo>
                <a:lnTo>
                  <a:pt x="3800224" y="0"/>
                </a:lnTo>
                <a:lnTo>
                  <a:pt x="3800224" y="2760540"/>
                </a:lnTo>
                <a:lnTo>
                  <a:pt x="0" y="27605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1078344" y="2322262"/>
            <a:ext cx="390063" cy="398531"/>
          </a:xfrm>
          <a:custGeom>
            <a:avLst/>
            <a:gdLst/>
            <a:ahLst/>
            <a:cxnLst/>
            <a:rect l="l" t="t" r="r" b="b"/>
            <a:pathLst>
              <a:path w="390063" h="398531">
                <a:moveTo>
                  <a:pt x="0" y="0"/>
                </a:moveTo>
                <a:lnTo>
                  <a:pt x="390062" y="0"/>
                </a:lnTo>
                <a:lnTo>
                  <a:pt x="390062" y="398531"/>
                </a:lnTo>
                <a:lnTo>
                  <a:pt x="0" y="39853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7288174" y="3813252"/>
            <a:ext cx="605056" cy="618193"/>
          </a:xfrm>
          <a:custGeom>
            <a:avLst/>
            <a:gdLst/>
            <a:ahLst/>
            <a:cxnLst/>
            <a:rect l="l" t="t" r="r" b="b"/>
            <a:pathLst>
              <a:path w="605056" h="618193">
                <a:moveTo>
                  <a:pt x="0" y="0"/>
                </a:moveTo>
                <a:lnTo>
                  <a:pt x="605056" y="0"/>
                </a:lnTo>
                <a:lnTo>
                  <a:pt x="605056" y="618193"/>
                </a:lnTo>
                <a:lnTo>
                  <a:pt x="0" y="6181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10151704" y="7646725"/>
            <a:ext cx="390063" cy="398531"/>
          </a:xfrm>
          <a:custGeom>
            <a:avLst/>
            <a:gdLst/>
            <a:ahLst/>
            <a:cxnLst/>
            <a:rect l="l" t="t" r="r" b="b"/>
            <a:pathLst>
              <a:path w="390063" h="398531">
                <a:moveTo>
                  <a:pt x="0" y="0"/>
                </a:moveTo>
                <a:lnTo>
                  <a:pt x="390063" y="0"/>
                </a:lnTo>
                <a:lnTo>
                  <a:pt x="390063" y="398531"/>
                </a:lnTo>
                <a:lnTo>
                  <a:pt x="0" y="39853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983200" y="3179771"/>
            <a:ext cx="12651202" cy="3091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182"/>
              </a:lnSpc>
            </a:pPr>
            <a:r>
              <a:rPr lang="en-US" sz="10502" b="1" spc="388">
                <a:solidFill>
                  <a:srgbClr val="000000"/>
                </a:solidFill>
                <a:latin typeface="Cerebri Heavy"/>
                <a:ea typeface="Cerebri Heavy"/>
                <a:cs typeface="Cerebri Heavy"/>
                <a:sym typeface="Cerebri Heavy"/>
              </a:rPr>
              <a:t>Our Tips and Tricks</a:t>
            </a:r>
          </a:p>
        </p:txBody>
      </p:sp>
      <p:sp>
        <p:nvSpPr>
          <p:cNvPr id="12" name="Freeform 12"/>
          <p:cNvSpPr/>
          <p:nvPr/>
        </p:nvSpPr>
        <p:spPr>
          <a:xfrm flipH="1">
            <a:off x="12106495" y="3284895"/>
            <a:ext cx="5786736" cy="5973405"/>
          </a:xfrm>
          <a:custGeom>
            <a:avLst/>
            <a:gdLst/>
            <a:ahLst/>
            <a:cxnLst/>
            <a:rect l="l" t="t" r="r" b="b"/>
            <a:pathLst>
              <a:path w="5786736" h="5973405">
                <a:moveTo>
                  <a:pt x="5786735" y="0"/>
                </a:moveTo>
                <a:lnTo>
                  <a:pt x="0" y="0"/>
                </a:lnTo>
                <a:lnTo>
                  <a:pt x="0" y="5973405"/>
                </a:lnTo>
                <a:lnTo>
                  <a:pt x="5786735" y="5973405"/>
                </a:lnTo>
                <a:lnTo>
                  <a:pt x="5786735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1983200" y="1049343"/>
            <a:ext cx="7315200" cy="1472184"/>
          </a:xfrm>
          <a:custGeom>
            <a:avLst/>
            <a:gdLst/>
            <a:ahLst/>
            <a:cxnLst/>
            <a:rect l="l" t="t" r="r" b="b"/>
            <a:pathLst>
              <a:path w="7315200" h="1472184">
                <a:moveTo>
                  <a:pt x="0" y="0"/>
                </a:moveTo>
                <a:lnTo>
                  <a:pt x="7315200" y="0"/>
                </a:lnTo>
                <a:lnTo>
                  <a:pt x="7315200" y="1472184"/>
                </a:lnTo>
                <a:lnTo>
                  <a:pt x="0" y="147218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flipV="1">
            <a:off x="1983200" y="6573072"/>
            <a:ext cx="7315200" cy="1472184"/>
          </a:xfrm>
          <a:custGeom>
            <a:avLst/>
            <a:gdLst/>
            <a:ahLst/>
            <a:cxnLst/>
            <a:rect l="l" t="t" r="r" b="b"/>
            <a:pathLst>
              <a:path w="7315200" h="1472184">
                <a:moveTo>
                  <a:pt x="0" y="1472184"/>
                </a:moveTo>
                <a:lnTo>
                  <a:pt x="7315200" y="1472184"/>
                </a:lnTo>
                <a:lnTo>
                  <a:pt x="7315200" y="0"/>
                </a:lnTo>
                <a:lnTo>
                  <a:pt x="0" y="0"/>
                </a:lnTo>
                <a:lnTo>
                  <a:pt x="0" y="1472184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/>
          <p:cNvSpPr txBox="1"/>
          <p:nvPr/>
        </p:nvSpPr>
        <p:spPr>
          <a:xfrm>
            <a:off x="15206151" y="1104900"/>
            <a:ext cx="2053149" cy="10149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848"/>
              </a:lnSpc>
            </a:pPr>
            <a:r>
              <a:rPr lang="en-US" sz="7200" b="1">
                <a:solidFill>
                  <a:srgbClr val="000000"/>
                </a:solidFill>
                <a:latin typeface="Cerebri Bold"/>
                <a:ea typeface="Cerebri Bold"/>
                <a:cs typeface="Cerebri Bold"/>
                <a:sym typeface="Cerebri Bold"/>
              </a:rPr>
              <a:t>06.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14554" y="8419986"/>
            <a:ext cx="18917108" cy="2098249"/>
            <a:chOff x="0" y="0"/>
            <a:chExt cx="4982284" cy="5526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82283" cy="552625"/>
            </a:xfrm>
            <a:custGeom>
              <a:avLst/>
              <a:gdLst/>
              <a:ahLst/>
              <a:cxnLst/>
              <a:rect l="l" t="t" r="r" b="b"/>
              <a:pathLst>
                <a:path w="4982283" h="552625">
                  <a:moveTo>
                    <a:pt x="0" y="0"/>
                  </a:moveTo>
                  <a:lnTo>
                    <a:pt x="4982283" y="0"/>
                  </a:lnTo>
                  <a:lnTo>
                    <a:pt x="4982283" y="552625"/>
                  </a:lnTo>
                  <a:lnTo>
                    <a:pt x="0" y="552625"/>
                  </a:lnTo>
                  <a:close/>
                </a:path>
              </a:pathLst>
            </a:custGeom>
            <a:solidFill>
              <a:srgbClr val="FFECA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982284" cy="600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85174" y="8570698"/>
            <a:ext cx="6510718" cy="898412"/>
            <a:chOff x="0" y="0"/>
            <a:chExt cx="1714757" cy="2366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714757" cy="236619"/>
            </a:xfrm>
            <a:custGeom>
              <a:avLst/>
              <a:gdLst/>
              <a:ahLst/>
              <a:cxnLst/>
              <a:rect l="l" t="t" r="r" b="b"/>
              <a:pathLst>
                <a:path w="1714757" h="236619">
                  <a:moveTo>
                    <a:pt x="857379" y="0"/>
                  </a:moveTo>
                  <a:cubicBezTo>
                    <a:pt x="383861" y="0"/>
                    <a:pt x="0" y="52969"/>
                    <a:pt x="0" y="118309"/>
                  </a:cubicBezTo>
                  <a:cubicBezTo>
                    <a:pt x="0" y="183650"/>
                    <a:pt x="383861" y="236619"/>
                    <a:pt x="857379" y="236619"/>
                  </a:cubicBezTo>
                  <a:cubicBezTo>
                    <a:pt x="1330896" y="236619"/>
                    <a:pt x="1714757" y="183650"/>
                    <a:pt x="1714757" y="118309"/>
                  </a:cubicBezTo>
                  <a:cubicBezTo>
                    <a:pt x="1714757" y="52969"/>
                    <a:pt x="1330896" y="0"/>
                    <a:pt x="857379" y="0"/>
                  </a:cubicBezTo>
                  <a:close/>
                </a:path>
              </a:pathLst>
            </a:custGeom>
            <a:solidFill>
              <a:srgbClr val="C2A4A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60758" y="-25442"/>
              <a:ext cx="1393240" cy="2398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flipV="1">
            <a:off x="13667262" y="-301548"/>
            <a:ext cx="4935292" cy="4114800"/>
          </a:xfrm>
          <a:custGeom>
            <a:avLst/>
            <a:gdLst/>
            <a:ahLst/>
            <a:cxnLst/>
            <a:rect l="l" t="t" r="r" b="b"/>
            <a:pathLst>
              <a:path w="4935292" h="4114800">
                <a:moveTo>
                  <a:pt x="0" y="4114800"/>
                </a:moveTo>
                <a:lnTo>
                  <a:pt x="4935292" y="4114800"/>
                </a:lnTo>
                <a:lnTo>
                  <a:pt x="4935292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8600348">
            <a:off x="-1160195" y="-1173757"/>
            <a:ext cx="3800224" cy="2760540"/>
          </a:xfrm>
          <a:custGeom>
            <a:avLst/>
            <a:gdLst/>
            <a:ahLst/>
            <a:cxnLst/>
            <a:rect l="l" t="t" r="r" b="b"/>
            <a:pathLst>
              <a:path w="3800224" h="2760540">
                <a:moveTo>
                  <a:pt x="0" y="0"/>
                </a:moveTo>
                <a:lnTo>
                  <a:pt x="3800224" y="0"/>
                </a:lnTo>
                <a:lnTo>
                  <a:pt x="3800224" y="2760540"/>
                </a:lnTo>
                <a:lnTo>
                  <a:pt x="0" y="27605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8600348">
            <a:off x="15993118" y="8906730"/>
            <a:ext cx="3800224" cy="2760540"/>
          </a:xfrm>
          <a:custGeom>
            <a:avLst/>
            <a:gdLst/>
            <a:ahLst/>
            <a:cxnLst/>
            <a:rect l="l" t="t" r="r" b="b"/>
            <a:pathLst>
              <a:path w="3800224" h="2760540">
                <a:moveTo>
                  <a:pt x="0" y="0"/>
                </a:moveTo>
                <a:lnTo>
                  <a:pt x="3800224" y="0"/>
                </a:lnTo>
                <a:lnTo>
                  <a:pt x="3800224" y="2760540"/>
                </a:lnTo>
                <a:lnTo>
                  <a:pt x="0" y="27605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5823618" y="2119884"/>
            <a:ext cx="390063" cy="398531"/>
          </a:xfrm>
          <a:custGeom>
            <a:avLst/>
            <a:gdLst/>
            <a:ahLst/>
            <a:cxnLst/>
            <a:rect l="l" t="t" r="r" b="b"/>
            <a:pathLst>
              <a:path w="390063" h="398531">
                <a:moveTo>
                  <a:pt x="0" y="0"/>
                </a:moveTo>
                <a:lnTo>
                  <a:pt x="390062" y="0"/>
                </a:lnTo>
                <a:lnTo>
                  <a:pt x="390062" y="398531"/>
                </a:lnTo>
                <a:lnTo>
                  <a:pt x="0" y="39853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7485080" y="7340571"/>
            <a:ext cx="605056" cy="618193"/>
          </a:xfrm>
          <a:custGeom>
            <a:avLst/>
            <a:gdLst/>
            <a:ahLst/>
            <a:cxnLst/>
            <a:rect l="l" t="t" r="r" b="b"/>
            <a:pathLst>
              <a:path w="605056" h="618193">
                <a:moveTo>
                  <a:pt x="0" y="0"/>
                </a:moveTo>
                <a:lnTo>
                  <a:pt x="605056" y="0"/>
                </a:lnTo>
                <a:lnTo>
                  <a:pt x="605056" y="618193"/>
                </a:lnTo>
                <a:lnTo>
                  <a:pt x="0" y="6181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/>
          <p:cNvGrpSpPr/>
          <p:nvPr/>
        </p:nvGrpSpPr>
        <p:grpSpPr>
          <a:xfrm>
            <a:off x="8418945" y="3813252"/>
            <a:ext cx="9179067" cy="3765075"/>
            <a:chOff x="0" y="0"/>
            <a:chExt cx="2417532" cy="99162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17532" cy="991625"/>
            </a:xfrm>
            <a:custGeom>
              <a:avLst/>
              <a:gdLst/>
              <a:ahLst/>
              <a:cxnLst/>
              <a:rect l="l" t="t" r="r" b="b"/>
              <a:pathLst>
                <a:path w="2417532" h="991625">
                  <a:moveTo>
                    <a:pt x="43015" y="0"/>
                  </a:moveTo>
                  <a:lnTo>
                    <a:pt x="2374517" y="0"/>
                  </a:lnTo>
                  <a:cubicBezTo>
                    <a:pt x="2385925" y="0"/>
                    <a:pt x="2396866" y="4532"/>
                    <a:pt x="2404933" y="12599"/>
                  </a:cubicBezTo>
                  <a:cubicBezTo>
                    <a:pt x="2413000" y="20666"/>
                    <a:pt x="2417532" y="31607"/>
                    <a:pt x="2417532" y="43015"/>
                  </a:cubicBezTo>
                  <a:lnTo>
                    <a:pt x="2417532" y="948610"/>
                  </a:lnTo>
                  <a:cubicBezTo>
                    <a:pt x="2417532" y="960018"/>
                    <a:pt x="2413000" y="970959"/>
                    <a:pt x="2404933" y="979026"/>
                  </a:cubicBezTo>
                  <a:cubicBezTo>
                    <a:pt x="2396866" y="987093"/>
                    <a:pt x="2385925" y="991625"/>
                    <a:pt x="2374517" y="991625"/>
                  </a:cubicBezTo>
                  <a:lnTo>
                    <a:pt x="43015" y="991625"/>
                  </a:lnTo>
                  <a:cubicBezTo>
                    <a:pt x="19258" y="991625"/>
                    <a:pt x="0" y="972366"/>
                    <a:pt x="0" y="948610"/>
                  </a:cubicBezTo>
                  <a:lnTo>
                    <a:pt x="0" y="43015"/>
                  </a:lnTo>
                  <a:cubicBezTo>
                    <a:pt x="0" y="31607"/>
                    <a:pt x="4532" y="20666"/>
                    <a:pt x="12599" y="12599"/>
                  </a:cubicBezTo>
                  <a:cubicBezTo>
                    <a:pt x="20666" y="4532"/>
                    <a:pt x="31607" y="0"/>
                    <a:pt x="43015" y="0"/>
                  </a:cubicBezTo>
                  <a:close/>
                </a:path>
              </a:pathLst>
            </a:custGeom>
            <a:solidFill>
              <a:srgbClr val="FFECA6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47625"/>
              <a:ext cx="2417532" cy="1039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739917" y="3795158"/>
            <a:ext cx="390063" cy="398531"/>
          </a:xfrm>
          <a:custGeom>
            <a:avLst/>
            <a:gdLst/>
            <a:ahLst/>
            <a:cxnLst/>
            <a:rect l="l" t="t" r="r" b="b"/>
            <a:pathLst>
              <a:path w="390063" h="398531">
                <a:moveTo>
                  <a:pt x="0" y="0"/>
                </a:moveTo>
                <a:lnTo>
                  <a:pt x="390062" y="0"/>
                </a:lnTo>
                <a:lnTo>
                  <a:pt x="390062" y="398531"/>
                </a:lnTo>
                <a:lnTo>
                  <a:pt x="0" y="39853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>
            <a:off x="762879" y="2648119"/>
            <a:ext cx="6833013" cy="6371785"/>
          </a:xfrm>
          <a:custGeom>
            <a:avLst/>
            <a:gdLst/>
            <a:ahLst/>
            <a:cxnLst/>
            <a:rect l="l" t="t" r="r" b="b"/>
            <a:pathLst>
              <a:path w="6833013" h="6371785">
                <a:moveTo>
                  <a:pt x="0" y="0"/>
                </a:moveTo>
                <a:lnTo>
                  <a:pt x="6833013" y="0"/>
                </a:lnTo>
                <a:lnTo>
                  <a:pt x="6833013" y="6371785"/>
                </a:lnTo>
                <a:lnTo>
                  <a:pt x="0" y="637178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8"/>
          <p:cNvSpPr txBox="1"/>
          <p:nvPr/>
        </p:nvSpPr>
        <p:spPr>
          <a:xfrm>
            <a:off x="8714163" y="1881000"/>
            <a:ext cx="7089822" cy="885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87"/>
              </a:lnSpc>
            </a:pPr>
            <a:r>
              <a:rPr lang="en-US" sz="5906" b="1">
                <a:solidFill>
                  <a:srgbClr val="000000"/>
                </a:solidFill>
                <a:latin typeface="Cerebri Bold"/>
                <a:ea typeface="Cerebri Bold"/>
                <a:cs typeface="Cerebri Bold"/>
                <a:sym typeface="Cerebri Bold"/>
              </a:rPr>
              <a:t>Time-Management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8714163" y="3886339"/>
            <a:ext cx="8883850" cy="3476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76" lvl="1" indent="-345438" algn="l">
              <a:lnSpc>
                <a:spcPts val="5567"/>
              </a:lnSpc>
              <a:buFont typeface="Arial"/>
              <a:buChar char="•"/>
            </a:pPr>
            <a:r>
              <a:rPr lang="en-US" sz="3199" b="1">
                <a:solidFill>
                  <a:srgbClr val="000000"/>
                </a:solidFill>
                <a:latin typeface="Cerebri Heavy"/>
                <a:ea typeface="Cerebri Heavy"/>
                <a:cs typeface="Cerebri Heavy"/>
                <a:sym typeface="Cerebri Heavy"/>
              </a:rPr>
              <a:t>Often, stress stems from feeling overwhelmed or “stuck”. </a:t>
            </a:r>
          </a:p>
          <a:p>
            <a:pPr marL="690876" lvl="1" indent="-345438" algn="l">
              <a:lnSpc>
                <a:spcPts val="5567"/>
              </a:lnSpc>
              <a:buFont typeface="Arial"/>
              <a:buChar char="•"/>
            </a:pPr>
            <a:r>
              <a:rPr lang="en-US" sz="3199" b="1">
                <a:solidFill>
                  <a:srgbClr val="000000"/>
                </a:solidFill>
                <a:latin typeface="Cerebri Heavy"/>
                <a:ea typeface="Cerebri Heavy"/>
                <a:cs typeface="Cerebri Heavy"/>
                <a:sym typeface="Cerebri Heavy"/>
              </a:rPr>
              <a:t>We can navigate this by: </a:t>
            </a:r>
          </a:p>
          <a:p>
            <a:pPr marL="1381751" lvl="2" indent="-460584" algn="l">
              <a:lnSpc>
                <a:spcPts val="5567"/>
              </a:lnSpc>
              <a:buFont typeface="Arial"/>
              <a:buChar char="⚬"/>
            </a:pPr>
            <a:r>
              <a:rPr lang="en-US" sz="3199" b="1">
                <a:solidFill>
                  <a:srgbClr val="000000"/>
                </a:solidFill>
                <a:latin typeface="Cerebri Heavy"/>
                <a:ea typeface="Cerebri Heavy"/>
                <a:cs typeface="Cerebri Heavy"/>
                <a:sym typeface="Cerebri Heavy"/>
              </a:rPr>
              <a:t>Creating a REALISTIC “To-Do List”</a:t>
            </a:r>
          </a:p>
          <a:p>
            <a:pPr marL="690876" lvl="1" indent="-345438" algn="l">
              <a:lnSpc>
                <a:spcPts val="5567"/>
              </a:lnSpc>
              <a:buFont typeface="Arial"/>
              <a:buChar char="•"/>
            </a:pPr>
            <a:r>
              <a:rPr lang="en-US" sz="3199" b="1">
                <a:solidFill>
                  <a:srgbClr val="000000"/>
                </a:solidFill>
                <a:latin typeface="Cerebri Heavy"/>
                <a:ea typeface="Cerebri Heavy"/>
                <a:cs typeface="Cerebri Heavy"/>
                <a:sym typeface="Cerebri Heavy"/>
              </a:rPr>
              <a:t>Helps to prioritize tasks!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14554" y="8419986"/>
            <a:ext cx="18917108" cy="2098249"/>
            <a:chOff x="0" y="0"/>
            <a:chExt cx="4982284" cy="5526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82283" cy="552625"/>
            </a:xfrm>
            <a:custGeom>
              <a:avLst/>
              <a:gdLst/>
              <a:ahLst/>
              <a:cxnLst/>
              <a:rect l="l" t="t" r="r" b="b"/>
              <a:pathLst>
                <a:path w="4982283" h="552625">
                  <a:moveTo>
                    <a:pt x="0" y="0"/>
                  </a:moveTo>
                  <a:lnTo>
                    <a:pt x="4982283" y="0"/>
                  </a:lnTo>
                  <a:lnTo>
                    <a:pt x="4982283" y="552625"/>
                  </a:lnTo>
                  <a:lnTo>
                    <a:pt x="0" y="552625"/>
                  </a:lnTo>
                  <a:close/>
                </a:path>
              </a:pathLst>
            </a:custGeom>
            <a:solidFill>
              <a:srgbClr val="FFECA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982284" cy="600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flipV="1">
            <a:off x="13667262" y="-301548"/>
            <a:ext cx="4935292" cy="4114800"/>
          </a:xfrm>
          <a:custGeom>
            <a:avLst/>
            <a:gdLst/>
            <a:ahLst/>
            <a:cxnLst/>
            <a:rect l="l" t="t" r="r" b="b"/>
            <a:pathLst>
              <a:path w="4935292" h="4114800">
                <a:moveTo>
                  <a:pt x="0" y="4114800"/>
                </a:moveTo>
                <a:lnTo>
                  <a:pt x="4935292" y="4114800"/>
                </a:lnTo>
                <a:lnTo>
                  <a:pt x="4935292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8600348">
            <a:off x="-1160195" y="-1173757"/>
            <a:ext cx="3800224" cy="2760540"/>
          </a:xfrm>
          <a:custGeom>
            <a:avLst/>
            <a:gdLst/>
            <a:ahLst/>
            <a:cxnLst/>
            <a:rect l="l" t="t" r="r" b="b"/>
            <a:pathLst>
              <a:path w="3800224" h="2760540">
                <a:moveTo>
                  <a:pt x="0" y="0"/>
                </a:moveTo>
                <a:lnTo>
                  <a:pt x="3800224" y="0"/>
                </a:lnTo>
                <a:lnTo>
                  <a:pt x="3800224" y="2760540"/>
                </a:lnTo>
                <a:lnTo>
                  <a:pt x="0" y="27605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8600348">
            <a:off x="15993118" y="8906730"/>
            <a:ext cx="3800224" cy="2760540"/>
          </a:xfrm>
          <a:custGeom>
            <a:avLst/>
            <a:gdLst/>
            <a:ahLst/>
            <a:cxnLst/>
            <a:rect l="l" t="t" r="r" b="b"/>
            <a:pathLst>
              <a:path w="3800224" h="2760540">
                <a:moveTo>
                  <a:pt x="0" y="0"/>
                </a:moveTo>
                <a:lnTo>
                  <a:pt x="3800224" y="0"/>
                </a:lnTo>
                <a:lnTo>
                  <a:pt x="3800224" y="2760540"/>
                </a:lnTo>
                <a:lnTo>
                  <a:pt x="0" y="27605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6869237" y="3617625"/>
            <a:ext cx="390063" cy="398531"/>
          </a:xfrm>
          <a:custGeom>
            <a:avLst/>
            <a:gdLst/>
            <a:ahLst/>
            <a:cxnLst/>
            <a:rect l="l" t="t" r="r" b="b"/>
            <a:pathLst>
              <a:path w="390063" h="398531">
                <a:moveTo>
                  <a:pt x="0" y="0"/>
                </a:moveTo>
                <a:lnTo>
                  <a:pt x="390063" y="0"/>
                </a:lnTo>
                <a:lnTo>
                  <a:pt x="390063" y="398531"/>
                </a:lnTo>
                <a:lnTo>
                  <a:pt x="0" y="39853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1097124" y="2119884"/>
            <a:ext cx="605056" cy="618193"/>
          </a:xfrm>
          <a:custGeom>
            <a:avLst/>
            <a:gdLst/>
            <a:ahLst/>
            <a:cxnLst/>
            <a:rect l="l" t="t" r="r" b="b"/>
            <a:pathLst>
              <a:path w="605056" h="618193">
                <a:moveTo>
                  <a:pt x="0" y="0"/>
                </a:moveTo>
                <a:lnTo>
                  <a:pt x="605056" y="0"/>
                </a:lnTo>
                <a:lnTo>
                  <a:pt x="605056" y="618193"/>
                </a:lnTo>
                <a:lnTo>
                  <a:pt x="0" y="6181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10542240" y="7613431"/>
            <a:ext cx="390063" cy="398531"/>
          </a:xfrm>
          <a:custGeom>
            <a:avLst/>
            <a:gdLst/>
            <a:ahLst/>
            <a:cxnLst/>
            <a:rect l="l" t="t" r="r" b="b"/>
            <a:pathLst>
              <a:path w="390063" h="398531">
                <a:moveTo>
                  <a:pt x="0" y="0"/>
                </a:moveTo>
                <a:lnTo>
                  <a:pt x="390063" y="0"/>
                </a:lnTo>
                <a:lnTo>
                  <a:pt x="390063" y="398531"/>
                </a:lnTo>
                <a:lnTo>
                  <a:pt x="0" y="39853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559510" y="4657738"/>
            <a:ext cx="568145" cy="568145"/>
          </a:xfrm>
          <a:custGeom>
            <a:avLst/>
            <a:gdLst/>
            <a:ahLst/>
            <a:cxnLst/>
            <a:rect l="l" t="t" r="r" b="b"/>
            <a:pathLst>
              <a:path w="568145" h="568145">
                <a:moveTo>
                  <a:pt x="0" y="0"/>
                </a:moveTo>
                <a:lnTo>
                  <a:pt x="568145" y="0"/>
                </a:lnTo>
                <a:lnTo>
                  <a:pt x="568145" y="568146"/>
                </a:lnTo>
                <a:lnTo>
                  <a:pt x="0" y="5681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1746951" y="1587462"/>
            <a:ext cx="9652701" cy="22232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94"/>
              </a:lnSpc>
            </a:pPr>
            <a:r>
              <a:rPr lang="en-US" sz="7976" b="1">
                <a:solidFill>
                  <a:srgbClr val="000000"/>
                </a:solidFill>
                <a:latin typeface="Cerebri Heavy"/>
                <a:ea typeface="Cerebri Heavy"/>
                <a:cs typeface="Cerebri Heavy"/>
                <a:sym typeface="Cerebri Heavy"/>
              </a:rPr>
              <a:t>Effective Study Techniques</a:t>
            </a:r>
          </a:p>
        </p:txBody>
      </p:sp>
      <p:sp>
        <p:nvSpPr>
          <p:cNvPr id="13" name="Freeform 13"/>
          <p:cNvSpPr/>
          <p:nvPr/>
        </p:nvSpPr>
        <p:spPr>
          <a:xfrm>
            <a:off x="17021637" y="3770025"/>
            <a:ext cx="390063" cy="398531"/>
          </a:xfrm>
          <a:custGeom>
            <a:avLst/>
            <a:gdLst/>
            <a:ahLst/>
            <a:cxnLst/>
            <a:rect l="l" t="t" r="r" b="b"/>
            <a:pathLst>
              <a:path w="390063" h="398531">
                <a:moveTo>
                  <a:pt x="0" y="0"/>
                </a:moveTo>
                <a:lnTo>
                  <a:pt x="390063" y="0"/>
                </a:lnTo>
                <a:lnTo>
                  <a:pt x="390063" y="398531"/>
                </a:lnTo>
                <a:lnTo>
                  <a:pt x="0" y="39853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11249524" y="2272284"/>
            <a:ext cx="605056" cy="618193"/>
          </a:xfrm>
          <a:custGeom>
            <a:avLst/>
            <a:gdLst/>
            <a:ahLst/>
            <a:cxnLst/>
            <a:rect l="l" t="t" r="r" b="b"/>
            <a:pathLst>
              <a:path w="605056" h="618193">
                <a:moveTo>
                  <a:pt x="0" y="0"/>
                </a:moveTo>
                <a:lnTo>
                  <a:pt x="605056" y="0"/>
                </a:lnTo>
                <a:lnTo>
                  <a:pt x="605056" y="618193"/>
                </a:lnTo>
                <a:lnTo>
                  <a:pt x="0" y="6181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>
            <a:off x="10694640" y="7765831"/>
            <a:ext cx="390063" cy="398531"/>
          </a:xfrm>
          <a:custGeom>
            <a:avLst/>
            <a:gdLst/>
            <a:ahLst/>
            <a:cxnLst/>
            <a:rect l="l" t="t" r="r" b="b"/>
            <a:pathLst>
              <a:path w="390063" h="398531">
                <a:moveTo>
                  <a:pt x="0" y="0"/>
                </a:moveTo>
                <a:lnTo>
                  <a:pt x="390063" y="0"/>
                </a:lnTo>
                <a:lnTo>
                  <a:pt x="390063" y="398531"/>
                </a:lnTo>
                <a:lnTo>
                  <a:pt x="0" y="39853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6" name="Group 16"/>
          <p:cNvGrpSpPr/>
          <p:nvPr/>
        </p:nvGrpSpPr>
        <p:grpSpPr>
          <a:xfrm>
            <a:off x="484844" y="4405780"/>
            <a:ext cx="5661327" cy="4327958"/>
            <a:chOff x="0" y="0"/>
            <a:chExt cx="1491049" cy="1139874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491049" cy="1139874"/>
            </a:xfrm>
            <a:custGeom>
              <a:avLst/>
              <a:gdLst/>
              <a:ahLst/>
              <a:cxnLst/>
              <a:rect l="l" t="t" r="r" b="b"/>
              <a:pathLst>
                <a:path w="1491049" h="1139874">
                  <a:moveTo>
                    <a:pt x="69743" y="0"/>
                  </a:moveTo>
                  <a:lnTo>
                    <a:pt x="1421306" y="0"/>
                  </a:lnTo>
                  <a:cubicBezTo>
                    <a:pt x="1459824" y="0"/>
                    <a:pt x="1491049" y="31225"/>
                    <a:pt x="1491049" y="69743"/>
                  </a:cubicBezTo>
                  <a:lnTo>
                    <a:pt x="1491049" y="1070131"/>
                  </a:lnTo>
                  <a:cubicBezTo>
                    <a:pt x="1491049" y="1088628"/>
                    <a:pt x="1483701" y="1106367"/>
                    <a:pt x="1470622" y="1119446"/>
                  </a:cubicBezTo>
                  <a:cubicBezTo>
                    <a:pt x="1457542" y="1132526"/>
                    <a:pt x="1439803" y="1139874"/>
                    <a:pt x="1421306" y="1139874"/>
                  </a:cubicBezTo>
                  <a:lnTo>
                    <a:pt x="69743" y="1139874"/>
                  </a:lnTo>
                  <a:cubicBezTo>
                    <a:pt x="51246" y="1139874"/>
                    <a:pt x="33507" y="1132526"/>
                    <a:pt x="20427" y="1119446"/>
                  </a:cubicBezTo>
                  <a:cubicBezTo>
                    <a:pt x="7348" y="1106367"/>
                    <a:pt x="0" y="1088628"/>
                    <a:pt x="0" y="1070131"/>
                  </a:cubicBezTo>
                  <a:lnTo>
                    <a:pt x="0" y="69743"/>
                  </a:lnTo>
                  <a:cubicBezTo>
                    <a:pt x="0" y="51246"/>
                    <a:pt x="7348" y="33507"/>
                    <a:pt x="20427" y="20427"/>
                  </a:cubicBezTo>
                  <a:cubicBezTo>
                    <a:pt x="33507" y="7348"/>
                    <a:pt x="51246" y="0"/>
                    <a:pt x="69743" y="0"/>
                  </a:cubicBezTo>
                  <a:close/>
                </a:path>
              </a:pathLst>
            </a:custGeom>
            <a:solidFill>
              <a:srgbClr val="FFFBE5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47625"/>
              <a:ext cx="1491049" cy="118749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2181802" y="4404220"/>
            <a:ext cx="4697187" cy="6785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41"/>
              </a:lnSpc>
            </a:pPr>
            <a:r>
              <a:rPr lang="en-US" sz="3299" b="1">
                <a:solidFill>
                  <a:srgbClr val="000000"/>
                </a:solidFill>
                <a:latin typeface="Cerebri Bold"/>
                <a:ea typeface="Cerebri Bold"/>
                <a:cs typeface="Cerebri Bold"/>
                <a:sym typeface="Cerebri Bold"/>
              </a:rPr>
              <a:t>Mind Maps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06387" y="5337035"/>
            <a:ext cx="5296908" cy="2971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99"/>
              </a:lnSpc>
            </a:pPr>
            <a:r>
              <a:rPr lang="en-US" sz="2499">
                <a:solidFill>
                  <a:srgbClr val="000000"/>
                </a:solidFill>
                <a:latin typeface="Cerebri"/>
                <a:ea typeface="Cerebri"/>
                <a:cs typeface="Cerebri"/>
                <a:sym typeface="Cerebri"/>
              </a:rPr>
              <a:t>1) Write the topic at the center of the page</a:t>
            </a:r>
          </a:p>
          <a:p>
            <a:pPr algn="l">
              <a:lnSpc>
                <a:spcPts val="2999"/>
              </a:lnSpc>
            </a:pPr>
            <a:r>
              <a:rPr lang="en-US" sz="2499">
                <a:solidFill>
                  <a:srgbClr val="000000"/>
                </a:solidFill>
                <a:latin typeface="Cerebri"/>
                <a:ea typeface="Cerebri"/>
                <a:cs typeface="Cerebri"/>
                <a:sym typeface="Cerebri"/>
              </a:rPr>
              <a:t>2) Jot down connected topics all around the title </a:t>
            </a:r>
          </a:p>
          <a:p>
            <a:pPr algn="l">
              <a:lnSpc>
                <a:spcPts val="2999"/>
              </a:lnSpc>
            </a:pPr>
            <a:endParaRPr lang="en-US" sz="2499">
              <a:solidFill>
                <a:srgbClr val="000000"/>
              </a:solidFill>
              <a:latin typeface="Cerebri"/>
              <a:ea typeface="Cerebri"/>
              <a:cs typeface="Cerebri"/>
              <a:sym typeface="Cerebri"/>
            </a:endParaRPr>
          </a:p>
          <a:p>
            <a:pPr algn="l">
              <a:lnSpc>
                <a:spcPts val="2999"/>
              </a:lnSpc>
            </a:pPr>
            <a:r>
              <a:rPr lang="en-US" sz="2499">
                <a:solidFill>
                  <a:srgbClr val="000000"/>
                </a:solidFill>
                <a:latin typeface="Cerebri"/>
                <a:ea typeface="Cerebri"/>
                <a:cs typeface="Cerebri"/>
                <a:sym typeface="Cerebri"/>
              </a:rPr>
              <a:t>Why is it effective?</a:t>
            </a:r>
          </a:p>
          <a:p>
            <a:pPr marL="539748" lvl="1" indent="-269874" algn="l">
              <a:lnSpc>
                <a:spcPts val="299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Cerebri"/>
                <a:ea typeface="Cerebri"/>
                <a:cs typeface="Cerebri"/>
                <a:sym typeface="Cerebri"/>
              </a:rPr>
              <a:t>Helps to visually connect all the information</a:t>
            </a:r>
          </a:p>
        </p:txBody>
      </p:sp>
      <p:sp>
        <p:nvSpPr>
          <p:cNvPr id="21" name="Freeform 21"/>
          <p:cNvSpPr/>
          <p:nvPr/>
        </p:nvSpPr>
        <p:spPr>
          <a:xfrm>
            <a:off x="6827635" y="4676788"/>
            <a:ext cx="568145" cy="568145"/>
          </a:xfrm>
          <a:custGeom>
            <a:avLst/>
            <a:gdLst/>
            <a:ahLst/>
            <a:cxnLst/>
            <a:rect l="l" t="t" r="r" b="b"/>
            <a:pathLst>
              <a:path w="568145" h="568145">
                <a:moveTo>
                  <a:pt x="0" y="0"/>
                </a:moveTo>
                <a:lnTo>
                  <a:pt x="568145" y="0"/>
                </a:lnTo>
                <a:lnTo>
                  <a:pt x="568145" y="568146"/>
                </a:lnTo>
                <a:lnTo>
                  <a:pt x="0" y="5681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2" name="Group 22"/>
          <p:cNvGrpSpPr/>
          <p:nvPr/>
        </p:nvGrpSpPr>
        <p:grpSpPr>
          <a:xfrm>
            <a:off x="6346196" y="4405780"/>
            <a:ext cx="5661327" cy="4327958"/>
            <a:chOff x="0" y="0"/>
            <a:chExt cx="1491049" cy="1139874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491049" cy="1139874"/>
            </a:xfrm>
            <a:custGeom>
              <a:avLst/>
              <a:gdLst/>
              <a:ahLst/>
              <a:cxnLst/>
              <a:rect l="l" t="t" r="r" b="b"/>
              <a:pathLst>
                <a:path w="1491049" h="1139874">
                  <a:moveTo>
                    <a:pt x="69743" y="0"/>
                  </a:moveTo>
                  <a:lnTo>
                    <a:pt x="1421306" y="0"/>
                  </a:lnTo>
                  <a:cubicBezTo>
                    <a:pt x="1459824" y="0"/>
                    <a:pt x="1491049" y="31225"/>
                    <a:pt x="1491049" y="69743"/>
                  </a:cubicBezTo>
                  <a:lnTo>
                    <a:pt x="1491049" y="1070131"/>
                  </a:lnTo>
                  <a:cubicBezTo>
                    <a:pt x="1491049" y="1088628"/>
                    <a:pt x="1483701" y="1106367"/>
                    <a:pt x="1470622" y="1119446"/>
                  </a:cubicBezTo>
                  <a:cubicBezTo>
                    <a:pt x="1457542" y="1132526"/>
                    <a:pt x="1439803" y="1139874"/>
                    <a:pt x="1421306" y="1139874"/>
                  </a:cubicBezTo>
                  <a:lnTo>
                    <a:pt x="69743" y="1139874"/>
                  </a:lnTo>
                  <a:cubicBezTo>
                    <a:pt x="51246" y="1139874"/>
                    <a:pt x="33507" y="1132526"/>
                    <a:pt x="20427" y="1119446"/>
                  </a:cubicBezTo>
                  <a:cubicBezTo>
                    <a:pt x="7348" y="1106367"/>
                    <a:pt x="0" y="1088628"/>
                    <a:pt x="0" y="1070131"/>
                  </a:cubicBezTo>
                  <a:lnTo>
                    <a:pt x="0" y="69743"/>
                  </a:lnTo>
                  <a:cubicBezTo>
                    <a:pt x="0" y="51246"/>
                    <a:pt x="7348" y="33507"/>
                    <a:pt x="20427" y="20427"/>
                  </a:cubicBezTo>
                  <a:cubicBezTo>
                    <a:pt x="33507" y="7348"/>
                    <a:pt x="51246" y="0"/>
                    <a:pt x="69743" y="0"/>
                  </a:cubicBezTo>
                  <a:close/>
                </a:path>
              </a:pathLst>
            </a:custGeom>
            <a:solidFill>
              <a:srgbClr val="FFFBE5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47625"/>
              <a:ext cx="1491049" cy="118749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7912413" y="4384456"/>
            <a:ext cx="4697187" cy="6785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41"/>
              </a:lnSpc>
            </a:pPr>
            <a:r>
              <a:rPr lang="en-US" sz="3299" b="1">
                <a:solidFill>
                  <a:srgbClr val="000000"/>
                </a:solidFill>
                <a:latin typeface="Cerebri Bold"/>
                <a:ea typeface="Cerebri Bold"/>
                <a:cs typeface="Cerebri Bold"/>
                <a:sym typeface="Cerebri Bold"/>
              </a:rPr>
              <a:t>Active Recall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6620927" y="5244934"/>
            <a:ext cx="5296908" cy="2971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99"/>
              </a:lnSpc>
            </a:pPr>
            <a:r>
              <a:rPr lang="en-US" sz="2499">
                <a:solidFill>
                  <a:srgbClr val="000000"/>
                </a:solidFill>
                <a:latin typeface="Cerebri"/>
                <a:ea typeface="Cerebri"/>
                <a:cs typeface="Cerebri"/>
                <a:sym typeface="Cerebri"/>
              </a:rPr>
              <a:t>1) Make practice questions or flashcards</a:t>
            </a:r>
          </a:p>
          <a:p>
            <a:pPr algn="l">
              <a:lnSpc>
                <a:spcPts val="2999"/>
              </a:lnSpc>
            </a:pPr>
            <a:r>
              <a:rPr lang="en-US" sz="2499">
                <a:solidFill>
                  <a:srgbClr val="000000"/>
                </a:solidFill>
                <a:latin typeface="Cerebri"/>
                <a:ea typeface="Cerebri"/>
                <a:cs typeface="Cerebri"/>
                <a:sym typeface="Cerebri"/>
              </a:rPr>
              <a:t>2) Anything that exposes you to the lesson material regularly! </a:t>
            </a:r>
          </a:p>
          <a:p>
            <a:pPr algn="l">
              <a:lnSpc>
                <a:spcPts val="2999"/>
              </a:lnSpc>
            </a:pPr>
            <a:endParaRPr lang="en-US" sz="2499">
              <a:solidFill>
                <a:srgbClr val="000000"/>
              </a:solidFill>
              <a:latin typeface="Cerebri"/>
              <a:ea typeface="Cerebri"/>
              <a:cs typeface="Cerebri"/>
              <a:sym typeface="Cerebri"/>
            </a:endParaRPr>
          </a:p>
          <a:p>
            <a:pPr algn="l">
              <a:lnSpc>
                <a:spcPts val="2999"/>
              </a:lnSpc>
            </a:pPr>
            <a:r>
              <a:rPr lang="en-US" sz="2499">
                <a:solidFill>
                  <a:srgbClr val="000000"/>
                </a:solidFill>
                <a:latin typeface="Cerebri"/>
                <a:ea typeface="Cerebri"/>
                <a:cs typeface="Cerebri"/>
                <a:sym typeface="Cerebri"/>
              </a:rPr>
              <a:t>Why is it effective?</a:t>
            </a:r>
          </a:p>
          <a:p>
            <a:pPr algn="l">
              <a:lnSpc>
                <a:spcPts val="2999"/>
              </a:lnSpc>
            </a:pPr>
            <a:r>
              <a:rPr lang="en-US" sz="2499">
                <a:solidFill>
                  <a:srgbClr val="000000"/>
                </a:solidFill>
                <a:latin typeface="Cerebri"/>
                <a:ea typeface="Cerebri"/>
                <a:cs typeface="Cerebri"/>
                <a:sym typeface="Cerebri"/>
              </a:rPr>
              <a:t>As students, we learn best when we see concepts over and over again! </a:t>
            </a:r>
          </a:p>
        </p:txBody>
      </p:sp>
      <p:sp>
        <p:nvSpPr>
          <p:cNvPr id="27" name="Freeform 27"/>
          <p:cNvSpPr/>
          <p:nvPr/>
        </p:nvSpPr>
        <p:spPr>
          <a:xfrm>
            <a:off x="12823950" y="4676788"/>
            <a:ext cx="568145" cy="568145"/>
          </a:xfrm>
          <a:custGeom>
            <a:avLst/>
            <a:gdLst/>
            <a:ahLst/>
            <a:cxnLst/>
            <a:rect l="l" t="t" r="r" b="b"/>
            <a:pathLst>
              <a:path w="568145" h="568145">
                <a:moveTo>
                  <a:pt x="0" y="0"/>
                </a:moveTo>
                <a:lnTo>
                  <a:pt x="568145" y="0"/>
                </a:lnTo>
                <a:lnTo>
                  <a:pt x="568145" y="568146"/>
                </a:lnTo>
                <a:lnTo>
                  <a:pt x="0" y="5681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8" name="Group 28"/>
          <p:cNvGrpSpPr/>
          <p:nvPr/>
        </p:nvGrpSpPr>
        <p:grpSpPr>
          <a:xfrm>
            <a:off x="12221007" y="4405780"/>
            <a:ext cx="5661327" cy="4327958"/>
            <a:chOff x="0" y="0"/>
            <a:chExt cx="1491049" cy="1139874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1491049" cy="1139874"/>
            </a:xfrm>
            <a:custGeom>
              <a:avLst/>
              <a:gdLst/>
              <a:ahLst/>
              <a:cxnLst/>
              <a:rect l="l" t="t" r="r" b="b"/>
              <a:pathLst>
                <a:path w="1491049" h="1139874">
                  <a:moveTo>
                    <a:pt x="69743" y="0"/>
                  </a:moveTo>
                  <a:lnTo>
                    <a:pt x="1421306" y="0"/>
                  </a:lnTo>
                  <a:cubicBezTo>
                    <a:pt x="1459824" y="0"/>
                    <a:pt x="1491049" y="31225"/>
                    <a:pt x="1491049" y="69743"/>
                  </a:cubicBezTo>
                  <a:lnTo>
                    <a:pt x="1491049" y="1070131"/>
                  </a:lnTo>
                  <a:cubicBezTo>
                    <a:pt x="1491049" y="1088628"/>
                    <a:pt x="1483701" y="1106367"/>
                    <a:pt x="1470622" y="1119446"/>
                  </a:cubicBezTo>
                  <a:cubicBezTo>
                    <a:pt x="1457542" y="1132526"/>
                    <a:pt x="1439803" y="1139874"/>
                    <a:pt x="1421306" y="1139874"/>
                  </a:cubicBezTo>
                  <a:lnTo>
                    <a:pt x="69743" y="1139874"/>
                  </a:lnTo>
                  <a:cubicBezTo>
                    <a:pt x="51246" y="1139874"/>
                    <a:pt x="33507" y="1132526"/>
                    <a:pt x="20427" y="1119446"/>
                  </a:cubicBezTo>
                  <a:cubicBezTo>
                    <a:pt x="7348" y="1106367"/>
                    <a:pt x="0" y="1088628"/>
                    <a:pt x="0" y="1070131"/>
                  </a:cubicBezTo>
                  <a:lnTo>
                    <a:pt x="0" y="69743"/>
                  </a:lnTo>
                  <a:cubicBezTo>
                    <a:pt x="0" y="51246"/>
                    <a:pt x="7348" y="33507"/>
                    <a:pt x="20427" y="20427"/>
                  </a:cubicBezTo>
                  <a:cubicBezTo>
                    <a:pt x="33507" y="7348"/>
                    <a:pt x="51246" y="0"/>
                    <a:pt x="69743" y="0"/>
                  </a:cubicBezTo>
                  <a:close/>
                </a:path>
              </a:pathLst>
            </a:custGeom>
            <a:solidFill>
              <a:srgbClr val="FFFBE5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-47625"/>
              <a:ext cx="1491049" cy="118749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13590813" y="4404220"/>
            <a:ext cx="4697187" cy="6785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41"/>
              </a:lnSpc>
            </a:pPr>
            <a:r>
              <a:rPr lang="en-US" sz="3299" b="1">
                <a:solidFill>
                  <a:srgbClr val="000000"/>
                </a:solidFill>
                <a:latin typeface="Cerebri Bold"/>
                <a:ea typeface="Cerebri Bold"/>
                <a:cs typeface="Cerebri Bold"/>
                <a:sym typeface="Cerebri Bold"/>
              </a:rPr>
              <a:t>Study Groups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2398047" y="5244934"/>
            <a:ext cx="5296908" cy="2971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99"/>
              </a:lnSpc>
            </a:pPr>
            <a:r>
              <a:rPr lang="en-US" sz="2499">
                <a:solidFill>
                  <a:srgbClr val="000000"/>
                </a:solidFill>
                <a:latin typeface="Cerebri"/>
                <a:ea typeface="Cerebri"/>
                <a:cs typeface="Cerebri"/>
                <a:sym typeface="Cerebri"/>
              </a:rPr>
              <a:t>1) Organize a time, date, and place to review concepts as a GROUP</a:t>
            </a:r>
          </a:p>
          <a:p>
            <a:pPr algn="l">
              <a:lnSpc>
                <a:spcPts val="2999"/>
              </a:lnSpc>
            </a:pPr>
            <a:endParaRPr lang="en-US" sz="2499">
              <a:solidFill>
                <a:srgbClr val="000000"/>
              </a:solidFill>
              <a:latin typeface="Cerebri"/>
              <a:ea typeface="Cerebri"/>
              <a:cs typeface="Cerebri"/>
              <a:sym typeface="Cerebri"/>
            </a:endParaRPr>
          </a:p>
          <a:p>
            <a:pPr algn="l">
              <a:lnSpc>
                <a:spcPts val="2999"/>
              </a:lnSpc>
            </a:pPr>
            <a:r>
              <a:rPr lang="en-US" sz="2499">
                <a:solidFill>
                  <a:srgbClr val="000000"/>
                </a:solidFill>
                <a:latin typeface="Cerebri"/>
                <a:ea typeface="Cerebri"/>
                <a:cs typeface="Cerebri"/>
                <a:sym typeface="Cerebri"/>
              </a:rPr>
              <a:t>Why is it effective?</a:t>
            </a:r>
          </a:p>
          <a:p>
            <a:pPr marL="539748" lvl="1" indent="-269874" algn="l">
              <a:lnSpc>
                <a:spcPts val="299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Cerebri"/>
                <a:ea typeface="Cerebri"/>
                <a:cs typeface="Cerebri"/>
                <a:sym typeface="Cerebri"/>
              </a:rPr>
              <a:t>Peers can help answer questions in a more understandable way</a:t>
            </a:r>
          </a:p>
          <a:p>
            <a:pPr marL="539748" lvl="1" indent="-269874" algn="l">
              <a:lnSpc>
                <a:spcPts val="299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Cerebri"/>
                <a:ea typeface="Cerebri"/>
                <a:cs typeface="Cerebri"/>
                <a:sym typeface="Cerebri"/>
              </a:rPr>
              <a:t>Teaching topics to others helps you understand as well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14554" y="5702574"/>
            <a:ext cx="18917108" cy="2098249"/>
            <a:chOff x="0" y="0"/>
            <a:chExt cx="4982284" cy="5526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82283" cy="552625"/>
            </a:xfrm>
            <a:custGeom>
              <a:avLst/>
              <a:gdLst/>
              <a:ahLst/>
              <a:cxnLst/>
              <a:rect l="l" t="t" r="r" b="b"/>
              <a:pathLst>
                <a:path w="4982283" h="552625">
                  <a:moveTo>
                    <a:pt x="0" y="0"/>
                  </a:moveTo>
                  <a:lnTo>
                    <a:pt x="4982283" y="0"/>
                  </a:lnTo>
                  <a:lnTo>
                    <a:pt x="4982283" y="552625"/>
                  </a:lnTo>
                  <a:lnTo>
                    <a:pt x="0" y="552625"/>
                  </a:lnTo>
                  <a:close/>
                </a:path>
              </a:pathLst>
            </a:custGeom>
            <a:solidFill>
              <a:srgbClr val="FFECA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982284" cy="600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flipV="1">
            <a:off x="13667262" y="-301548"/>
            <a:ext cx="4935292" cy="4114800"/>
          </a:xfrm>
          <a:custGeom>
            <a:avLst/>
            <a:gdLst/>
            <a:ahLst/>
            <a:cxnLst/>
            <a:rect l="l" t="t" r="r" b="b"/>
            <a:pathLst>
              <a:path w="4935292" h="4114800">
                <a:moveTo>
                  <a:pt x="0" y="4114800"/>
                </a:moveTo>
                <a:lnTo>
                  <a:pt x="4935292" y="4114800"/>
                </a:lnTo>
                <a:lnTo>
                  <a:pt x="4935292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flipH="1">
            <a:off x="-314554" y="6496776"/>
            <a:ext cx="4935292" cy="4114800"/>
          </a:xfrm>
          <a:custGeom>
            <a:avLst/>
            <a:gdLst/>
            <a:ahLst/>
            <a:cxnLst/>
            <a:rect l="l" t="t" r="r" b="b"/>
            <a:pathLst>
              <a:path w="4935292" h="4114800">
                <a:moveTo>
                  <a:pt x="4935292" y="0"/>
                </a:moveTo>
                <a:lnTo>
                  <a:pt x="0" y="0"/>
                </a:lnTo>
                <a:lnTo>
                  <a:pt x="0" y="4114800"/>
                </a:lnTo>
                <a:lnTo>
                  <a:pt x="4935292" y="4114800"/>
                </a:lnTo>
                <a:lnTo>
                  <a:pt x="4935292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8600348">
            <a:off x="-1160195" y="-1173757"/>
            <a:ext cx="3800224" cy="2760540"/>
          </a:xfrm>
          <a:custGeom>
            <a:avLst/>
            <a:gdLst/>
            <a:ahLst/>
            <a:cxnLst/>
            <a:rect l="l" t="t" r="r" b="b"/>
            <a:pathLst>
              <a:path w="3800224" h="2760540">
                <a:moveTo>
                  <a:pt x="0" y="0"/>
                </a:moveTo>
                <a:lnTo>
                  <a:pt x="3800224" y="0"/>
                </a:lnTo>
                <a:lnTo>
                  <a:pt x="3800224" y="2760540"/>
                </a:lnTo>
                <a:lnTo>
                  <a:pt x="0" y="27605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8600348">
            <a:off x="15993118" y="8906730"/>
            <a:ext cx="3800224" cy="2760540"/>
          </a:xfrm>
          <a:custGeom>
            <a:avLst/>
            <a:gdLst/>
            <a:ahLst/>
            <a:cxnLst/>
            <a:rect l="l" t="t" r="r" b="b"/>
            <a:pathLst>
              <a:path w="3800224" h="2760540">
                <a:moveTo>
                  <a:pt x="0" y="0"/>
                </a:moveTo>
                <a:lnTo>
                  <a:pt x="3800224" y="0"/>
                </a:lnTo>
                <a:lnTo>
                  <a:pt x="3800224" y="2760540"/>
                </a:lnTo>
                <a:lnTo>
                  <a:pt x="0" y="27605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/>
          <p:cNvGrpSpPr/>
          <p:nvPr/>
        </p:nvGrpSpPr>
        <p:grpSpPr>
          <a:xfrm>
            <a:off x="2480077" y="4079210"/>
            <a:ext cx="6663923" cy="4156885"/>
            <a:chOff x="0" y="0"/>
            <a:chExt cx="1755107" cy="1094817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755107" cy="1094817"/>
            </a:xfrm>
            <a:custGeom>
              <a:avLst/>
              <a:gdLst/>
              <a:ahLst/>
              <a:cxnLst/>
              <a:rect l="l" t="t" r="r" b="b"/>
              <a:pathLst>
                <a:path w="1755107" h="1094817">
                  <a:moveTo>
                    <a:pt x="59250" y="0"/>
                  </a:moveTo>
                  <a:lnTo>
                    <a:pt x="1695857" y="0"/>
                  </a:lnTo>
                  <a:cubicBezTo>
                    <a:pt x="1728580" y="0"/>
                    <a:pt x="1755107" y="26527"/>
                    <a:pt x="1755107" y="59250"/>
                  </a:cubicBezTo>
                  <a:lnTo>
                    <a:pt x="1755107" y="1035567"/>
                  </a:lnTo>
                  <a:cubicBezTo>
                    <a:pt x="1755107" y="1068290"/>
                    <a:pt x="1728580" y="1094817"/>
                    <a:pt x="1695857" y="1094817"/>
                  </a:cubicBezTo>
                  <a:lnTo>
                    <a:pt x="59250" y="1094817"/>
                  </a:lnTo>
                  <a:cubicBezTo>
                    <a:pt x="43536" y="1094817"/>
                    <a:pt x="28465" y="1088575"/>
                    <a:pt x="17354" y="1077463"/>
                  </a:cubicBezTo>
                  <a:cubicBezTo>
                    <a:pt x="6242" y="1066352"/>
                    <a:pt x="0" y="1051281"/>
                    <a:pt x="0" y="1035567"/>
                  </a:cubicBezTo>
                  <a:lnTo>
                    <a:pt x="0" y="59250"/>
                  </a:lnTo>
                  <a:cubicBezTo>
                    <a:pt x="0" y="26527"/>
                    <a:pt x="26527" y="0"/>
                    <a:pt x="59250" y="0"/>
                  </a:cubicBezTo>
                  <a:close/>
                </a:path>
              </a:pathLst>
            </a:custGeom>
            <a:solidFill>
              <a:srgbClr val="FFFBE5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1755107" cy="11424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5206151" y="1104900"/>
            <a:ext cx="2053149" cy="10149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848"/>
              </a:lnSpc>
            </a:pPr>
            <a:r>
              <a:rPr lang="en-US" sz="7200" b="1">
                <a:solidFill>
                  <a:srgbClr val="5E4D5C"/>
                </a:solidFill>
                <a:latin typeface="Cerebri Heavy"/>
                <a:ea typeface="Cerebri Heavy"/>
                <a:cs typeface="Cerebri Heavy"/>
                <a:sym typeface="Cerebri Heavy"/>
              </a:rPr>
              <a:t>07.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491613" y="1891963"/>
            <a:ext cx="9304773" cy="11030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10"/>
              </a:lnSpc>
            </a:pPr>
            <a:r>
              <a:rPr lang="en-US" sz="7175" b="1">
                <a:solidFill>
                  <a:srgbClr val="000000"/>
                </a:solidFill>
                <a:latin typeface="Cerebri Heavy"/>
                <a:ea typeface="Cerebri Heavy"/>
                <a:cs typeface="Cerebri Heavy"/>
                <a:sym typeface="Cerebri Heavy"/>
              </a:rPr>
              <a:t>Tips and Tricks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540696" y="4481382"/>
            <a:ext cx="6523635" cy="36027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6" lvl="1" indent="-302258" algn="l">
              <a:lnSpc>
                <a:spcPts val="3191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Cerebri"/>
                <a:ea typeface="Cerebri"/>
                <a:cs typeface="Cerebri"/>
                <a:sym typeface="Cerebri"/>
              </a:rPr>
              <a:t>Ask for help sooner rather than later</a:t>
            </a:r>
          </a:p>
          <a:p>
            <a:pPr algn="l">
              <a:lnSpc>
                <a:spcPts val="3191"/>
              </a:lnSpc>
            </a:pPr>
            <a:endParaRPr lang="en-US" sz="2799">
              <a:solidFill>
                <a:srgbClr val="000000"/>
              </a:solidFill>
              <a:latin typeface="Cerebri"/>
              <a:ea typeface="Cerebri"/>
              <a:cs typeface="Cerebri"/>
              <a:sym typeface="Cerebri"/>
            </a:endParaRPr>
          </a:p>
          <a:p>
            <a:pPr marL="604516" lvl="1" indent="-302258" algn="l">
              <a:lnSpc>
                <a:spcPts val="3191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Cerebri"/>
                <a:ea typeface="Cerebri"/>
                <a:cs typeface="Cerebri"/>
                <a:sym typeface="Cerebri"/>
              </a:rPr>
              <a:t>Complete your homework as it is given</a:t>
            </a:r>
          </a:p>
          <a:p>
            <a:pPr marL="1209032" lvl="2" indent="-403011" algn="l">
              <a:lnSpc>
                <a:spcPts val="3191"/>
              </a:lnSpc>
              <a:buFont typeface="Arial"/>
              <a:buChar char="⚬"/>
            </a:pPr>
            <a:r>
              <a:rPr lang="en-US" sz="2799">
                <a:solidFill>
                  <a:srgbClr val="000000"/>
                </a:solidFill>
                <a:latin typeface="Cerebri"/>
                <a:ea typeface="Cerebri"/>
                <a:cs typeface="Cerebri"/>
                <a:sym typeface="Cerebri"/>
              </a:rPr>
              <a:t>Even if your teacher does not check it</a:t>
            </a:r>
          </a:p>
          <a:p>
            <a:pPr algn="l">
              <a:lnSpc>
                <a:spcPts val="3191"/>
              </a:lnSpc>
            </a:pPr>
            <a:endParaRPr lang="en-US" sz="2799">
              <a:solidFill>
                <a:srgbClr val="000000"/>
              </a:solidFill>
              <a:latin typeface="Cerebri"/>
              <a:ea typeface="Cerebri"/>
              <a:cs typeface="Cerebri"/>
              <a:sym typeface="Cerebri"/>
            </a:endParaRPr>
          </a:p>
          <a:p>
            <a:pPr marL="604516" lvl="1" indent="-302258" algn="l">
              <a:lnSpc>
                <a:spcPts val="3191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Cerebri"/>
                <a:ea typeface="Cerebri"/>
                <a:cs typeface="Cerebri"/>
                <a:sym typeface="Cerebri"/>
              </a:rPr>
              <a:t>Find a balance between school work and having fun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9470985" y="4079210"/>
            <a:ext cx="6663923" cy="4156885"/>
            <a:chOff x="0" y="0"/>
            <a:chExt cx="1755107" cy="1094817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755107" cy="1094817"/>
            </a:xfrm>
            <a:custGeom>
              <a:avLst/>
              <a:gdLst/>
              <a:ahLst/>
              <a:cxnLst/>
              <a:rect l="l" t="t" r="r" b="b"/>
              <a:pathLst>
                <a:path w="1755107" h="1094817">
                  <a:moveTo>
                    <a:pt x="59250" y="0"/>
                  </a:moveTo>
                  <a:lnTo>
                    <a:pt x="1695857" y="0"/>
                  </a:lnTo>
                  <a:cubicBezTo>
                    <a:pt x="1728580" y="0"/>
                    <a:pt x="1755107" y="26527"/>
                    <a:pt x="1755107" y="59250"/>
                  </a:cubicBezTo>
                  <a:lnTo>
                    <a:pt x="1755107" y="1035567"/>
                  </a:lnTo>
                  <a:cubicBezTo>
                    <a:pt x="1755107" y="1068290"/>
                    <a:pt x="1728580" y="1094817"/>
                    <a:pt x="1695857" y="1094817"/>
                  </a:cubicBezTo>
                  <a:lnTo>
                    <a:pt x="59250" y="1094817"/>
                  </a:lnTo>
                  <a:cubicBezTo>
                    <a:pt x="43536" y="1094817"/>
                    <a:pt x="28465" y="1088575"/>
                    <a:pt x="17354" y="1077463"/>
                  </a:cubicBezTo>
                  <a:cubicBezTo>
                    <a:pt x="6242" y="1066352"/>
                    <a:pt x="0" y="1051281"/>
                    <a:pt x="0" y="1035567"/>
                  </a:cubicBezTo>
                  <a:lnTo>
                    <a:pt x="0" y="59250"/>
                  </a:lnTo>
                  <a:cubicBezTo>
                    <a:pt x="0" y="26527"/>
                    <a:pt x="26527" y="0"/>
                    <a:pt x="59250" y="0"/>
                  </a:cubicBezTo>
                  <a:close/>
                </a:path>
              </a:pathLst>
            </a:custGeom>
            <a:solidFill>
              <a:srgbClr val="FFFBE5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1755107" cy="11424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9657289" y="4822902"/>
            <a:ext cx="6291315" cy="28026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6" lvl="1" indent="-302258" algn="l">
              <a:lnSpc>
                <a:spcPts val="3191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Cerebri"/>
                <a:ea typeface="Cerebri"/>
                <a:cs typeface="Cerebri"/>
                <a:sym typeface="Cerebri"/>
              </a:rPr>
              <a:t>Get involved in extracurriculars </a:t>
            </a:r>
          </a:p>
          <a:p>
            <a:pPr algn="l">
              <a:lnSpc>
                <a:spcPts val="3191"/>
              </a:lnSpc>
            </a:pPr>
            <a:endParaRPr lang="en-US" sz="2799">
              <a:solidFill>
                <a:srgbClr val="000000"/>
              </a:solidFill>
              <a:latin typeface="Cerebri"/>
              <a:ea typeface="Cerebri"/>
              <a:cs typeface="Cerebri"/>
              <a:sym typeface="Cerebri"/>
            </a:endParaRPr>
          </a:p>
          <a:p>
            <a:pPr marL="604516" lvl="1" indent="-302258" algn="l">
              <a:lnSpc>
                <a:spcPts val="3191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Cerebri"/>
                <a:ea typeface="Cerebri"/>
                <a:cs typeface="Cerebri"/>
                <a:sym typeface="Cerebri"/>
              </a:rPr>
              <a:t>Find healthy ways to manage stress</a:t>
            </a:r>
          </a:p>
          <a:p>
            <a:pPr algn="l">
              <a:lnSpc>
                <a:spcPts val="3191"/>
              </a:lnSpc>
            </a:pPr>
            <a:endParaRPr lang="en-US" sz="2799">
              <a:solidFill>
                <a:srgbClr val="000000"/>
              </a:solidFill>
              <a:latin typeface="Cerebri"/>
              <a:ea typeface="Cerebri"/>
              <a:cs typeface="Cerebri"/>
              <a:sym typeface="Cerebri"/>
            </a:endParaRPr>
          </a:p>
          <a:p>
            <a:pPr marL="604516" lvl="1" indent="-302258" algn="l">
              <a:lnSpc>
                <a:spcPts val="3191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Cerebri"/>
                <a:ea typeface="Cerebri"/>
                <a:cs typeface="Cerebri"/>
                <a:sym typeface="Cerebri"/>
              </a:rPr>
              <a:t>ENJOY YOUR TIME IN HIGH SCHOOL</a:t>
            </a:r>
          </a:p>
          <a:p>
            <a:pPr marL="1209032" lvl="2" indent="-403011" algn="l">
              <a:lnSpc>
                <a:spcPts val="3191"/>
              </a:lnSpc>
              <a:buFont typeface="Arial"/>
              <a:buChar char="⚬"/>
            </a:pPr>
            <a:r>
              <a:rPr lang="en-US" sz="2799">
                <a:solidFill>
                  <a:srgbClr val="000000"/>
                </a:solidFill>
                <a:latin typeface="Cerebri"/>
                <a:ea typeface="Cerebri"/>
                <a:cs typeface="Cerebri"/>
                <a:sym typeface="Cerebri"/>
              </a:rPr>
              <a:t>IT FLIES BY!</a:t>
            </a:r>
          </a:p>
        </p:txBody>
      </p:sp>
      <p:sp>
        <p:nvSpPr>
          <p:cNvPr id="19" name="Freeform 19"/>
          <p:cNvSpPr/>
          <p:nvPr/>
        </p:nvSpPr>
        <p:spPr>
          <a:xfrm>
            <a:off x="15154801" y="3110940"/>
            <a:ext cx="390063" cy="398531"/>
          </a:xfrm>
          <a:custGeom>
            <a:avLst/>
            <a:gdLst/>
            <a:ahLst/>
            <a:cxnLst/>
            <a:rect l="l" t="t" r="r" b="b"/>
            <a:pathLst>
              <a:path w="390063" h="398531">
                <a:moveTo>
                  <a:pt x="0" y="0"/>
                </a:moveTo>
                <a:lnTo>
                  <a:pt x="390063" y="0"/>
                </a:lnTo>
                <a:lnTo>
                  <a:pt x="390063" y="398531"/>
                </a:lnTo>
                <a:lnTo>
                  <a:pt x="0" y="39853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>
            <a:off x="10804129" y="9068526"/>
            <a:ext cx="605056" cy="618193"/>
          </a:xfrm>
          <a:custGeom>
            <a:avLst/>
            <a:gdLst/>
            <a:ahLst/>
            <a:cxnLst/>
            <a:rect l="l" t="t" r="r" b="b"/>
            <a:pathLst>
              <a:path w="605056" h="618193">
                <a:moveTo>
                  <a:pt x="0" y="0"/>
                </a:moveTo>
                <a:lnTo>
                  <a:pt x="605056" y="0"/>
                </a:lnTo>
                <a:lnTo>
                  <a:pt x="605056" y="618193"/>
                </a:lnTo>
                <a:lnTo>
                  <a:pt x="0" y="6181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14554" y="8419986"/>
            <a:ext cx="18917108" cy="2098249"/>
            <a:chOff x="0" y="0"/>
            <a:chExt cx="4982284" cy="5526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82283" cy="552625"/>
            </a:xfrm>
            <a:custGeom>
              <a:avLst/>
              <a:gdLst/>
              <a:ahLst/>
              <a:cxnLst/>
              <a:rect l="l" t="t" r="r" b="b"/>
              <a:pathLst>
                <a:path w="4982283" h="552625">
                  <a:moveTo>
                    <a:pt x="0" y="0"/>
                  </a:moveTo>
                  <a:lnTo>
                    <a:pt x="4982283" y="0"/>
                  </a:lnTo>
                  <a:lnTo>
                    <a:pt x="4982283" y="552625"/>
                  </a:lnTo>
                  <a:lnTo>
                    <a:pt x="0" y="552625"/>
                  </a:lnTo>
                  <a:close/>
                </a:path>
              </a:pathLst>
            </a:custGeom>
            <a:solidFill>
              <a:srgbClr val="FFECA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982284" cy="600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flipV="1">
            <a:off x="13667262" y="-301548"/>
            <a:ext cx="4935292" cy="4114800"/>
          </a:xfrm>
          <a:custGeom>
            <a:avLst/>
            <a:gdLst/>
            <a:ahLst/>
            <a:cxnLst/>
            <a:rect l="l" t="t" r="r" b="b"/>
            <a:pathLst>
              <a:path w="4935292" h="4114800">
                <a:moveTo>
                  <a:pt x="0" y="4114800"/>
                </a:moveTo>
                <a:lnTo>
                  <a:pt x="4935292" y="4114800"/>
                </a:lnTo>
                <a:lnTo>
                  <a:pt x="4935292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8600348">
            <a:off x="-1160195" y="-1173757"/>
            <a:ext cx="3800224" cy="2760540"/>
          </a:xfrm>
          <a:custGeom>
            <a:avLst/>
            <a:gdLst/>
            <a:ahLst/>
            <a:cxnLst/>
            <a:rect l="l" t="t" r="r" b="b"/>
            <a:pathLst>
              <a:path w="3800224" h="2760540">
                <a:moveTo>
                  <a:pt x="0" y="0"/>
                </a:moveTo>
                <a:lnTo>
                  <a:pt x="3800224" y="0"/>
                </a:lnTo>
                <a:lnTo>
                  <a:pt x="3800224" y="2760540"/>
                </a:lnTo>
                <a:lnTo>
                  <a:pt x="0" y="27605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8600348">
            <a:off x="15993118" y="8906730"/>
            <a:ext cx="3800224" cy="2760540"/>
          </a:xfrm>
          <a:custGeom>
            <a:avLst/>
            <a:gdLst/>
            <a:ahLst/>
            <a:cxnLst/>
            <a:rect l="l" t="t" r="r" b="b"/>
            <a:pathLst>
              <a:path w="3800224" h="2760540">
                <a:moveTo>
                  <a:pt x="0" y="0"/>
                </a:moveTo>
                <a:lnTo>
                  <a:pt x="3800224" y="0"/>
                </a:lnTo>
                <a:lnTo>
                  <a:pt x="3800224" y="2760540"/>
                </a:lnTo>
                <a:lnTo>
                  <a:pt x="0" y="27605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9323472" y="8602422"/>
            <a:ext cx="8267130" cy="535196"/>
            <a:chOff x="0" y="0"/>
            <a:chExt cx="2177351" cy="14095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77351" cy="140957"/>
            </a:xfrm>
            <a:custGeom>
              <a:avLst/>
              <a:gdLst/>
              <a:ahLst/>
              <a:cxnLst/>
              <a:rect l="l" t="t" r="r" b="b"/>
              <a:pathLst>
                <a:path w="2177351" h="140957">
                  <a:moveTo>
                    <a:pt x="1088676" y="0"/>
                  </a:moveTo>
                  <a:cubicBezTo>
                    <a:pt x="487417" y="0"/>
                    <a:pt x="0" y="31554"/>
                    <a:pt x="0" y="70478"/>
                  </a:cubicBezTo>
                  <a:cubicBezTo>
                    <a:pt x="0" y="109403"/>
                    <a:pt x="487417" y="140957"/>
                    <a:pt x="1088676" y="140957"/>
                  </a:cubicBezTo>
                  <a:cubicBezTo>
                    <a:pt x="1689934" y="140957"/>
                    <a:pt x="2177351" y="109403"/>
                    <a:pt x="2177351" y="70478"/>
                  </a:cubicBezTo>
                  <a:cubicBezTo>
                    <a:pt x="2177351" y="31554"/>
                    <a:pt x="1689934" y="0"/>
                    <a:pt x="1088676" y="0"/>
                  </a:cubicBezTo>
                  <a:close/>
                </a:path>
              </a:pathLst>
            </a:custGeom>
            <a:solidFill>
              <a:srgbClr val="5E4D5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204127" y="-34410"/>
              <a:ext cx="1769098" cy="1621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1878516" y="2382341"/>
            <a:ext cx="390063" cy="398531"/>
          </a:xfrm>
          <a:custGeom>
            <a:avLst/>
            <a:gdLst/>
            <a:ahLst/>
            <a:cxnLst/>
            <a:rect l="l" t="t" r="r" b="b"/>
            <a:pathLst>
              <a:path w="390063" h="398531">
                <a:moveTo>
                  <a:pt x="0" y="0"/>
                </a:moveTo>
                <a:lnTo>
                  <a:pt x="390062" y="0"/>
                </a:lnTo>
                <a:lnTo>
                  <a:pt x="390062" y="398532"/>
                </a:lnTo>
                <a:lnTo>
                  <a:pt x="0" y="3985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16654244" y="4159797"/>
            <a:ext cx="605056" cy="618193"/>
          </a:xfrm>
          <a:custGeom>
            <a:avLst/>
            <a:gdLst/>
            <a:ahLst/>
            <a:cxnLst/>
            <a:rect l="l" t="t" r="r" b="b"/>
            <a:pathLst>
              <a:path w="605056" h="618193">
                <a:moveTo>
                  <a:pt x="0" y="0"/>
                </a:moveTo>
                <a:lnTo>
                  <a:pt x="605056" y="0"/>
                </a:lnTo>
                <a:lnTo>
                  <a:pt x="605056" y="618193"/>
                </a:lnTo>
                <a:lnTo>
                  <a:pt x="0" y="6181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9323472" y="7643536"/>
            <a:ext cx="390063" cy="398531"/>
          </a:xfrm>
          <a:custGeom>
            <a:avLst/>
            <a:gdLst/>
            <a:ahLst/>
            <a:cxnLst/>
            <a:rect l="l" t="t" r="r" b="b"/>
            <a:pathLst>
              <a:path w="390063" h="398531">
                <a:moveTo>
                  <a:pt x="0" y="0"/>
                </a:moveTo>
                <a:lnTo>
                  <a:pt x="390062" y="0"/>
                </a:lnTo>
                <a:lnTo>
                  <a:pt x="390062" y="398531"/>
                </a:lnTo>
                <a:lnTo>
                  <a:pt x="0" y="39853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1207420" y="4265336"/>
            <a:ext cx="7151501" cy="4872282"/>
            <a:chOff x="0" y="0"/>
            <a:chExt cx="1883523" cy="128323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883523" cy="1283235"/>
            </a:xfrm>
            <a:custGeom>
              <a:avLst/>
              <a:gdLst/>
              <a:ahLst/>
              <a:cxnLst/>
              <a:rect l="l" t="t" r="r" b="b"/>
              <a:pathLst>
                <a:path w="1883523" h="1283235">
                  <a:moveTo>
                    <a:pt x="55210" y="0"/>
                  </a:moveTo>
                  <a:lnTo>
                    <a:pt x="1828313" y="0"/>
                  </a:lnTo>
                  <a:cubicBezTo>
                    <a:pt x="1842955" y="0"/>
                    <a:pt x="1856998" y="5817"/>
                    <a:pt x="1867352" y="16171"/>
                  </a:cubicBezTo>
                  <a:cubicBezTo>
                    <a:pt x="1877706" y="26525"/>
                    <a:pt x="1883523" y="40568"/>
                    <a:pt x="1883523" y="55210"/>
                  </a:cubicBezTo>
                  <a:lnTo>
                    <a:pt x="1883523" y="1228024"/>
                  </a:lnTo>
                  <a:cubicBezTo>
                    <a:pt x="1883523" y="1242667"/>
                    <a:pt x="1877706" y="1256710"/>
                    <a:pt x="1867352" y="1267064"/>
                  </a:cubicBezTo>
                  <a:cubicBezTo>
                    <a:pt x="1856998" y="1277418"/>
                    <a:pt x="1842955" y="1283235"/>
                    <a:pt x="1828313" y="1283235"/>
                  </a:cubicBezTo>
                  <a:lnTo>
                    <a:pt x="55210" y="1283235"/>
                  </a:lnTo>
                  <a:cubicBezTo>
                    <a:pt x="40568" y="1283235"/>
                    <a:pt x="26525" y="1277418"/>
                    <a:pt x="16171" y="1267064"/>
                  </a:cubicBezTo>
                  <a:cubicBezTo>
                    <a:pt x="5817" y="1256710"/>
                    <a:pt x="0" y="1242667"/>
                    <a:pt x="0" y="1228024"/>
                  </a:cubicBezTo>
                  <a:lnTo>
                    <a:pt x="0" y="55210"/>
                  </a:lnTo>
                  <a:cubicBezTo>
                    <a:pt x="0" y="40568"/>
                    <a:pt x="5817" y="26525"/>
                    <a:pt x="16171" y="16171"/>
                  </a:cubicBezTo>
                  <a:cubicBezTo>
                    <a:pt x="26525" y="5817"/>
                    <a:pt x="40568" y="0"/>
                    <a:pt x="55210" y="0"/>
                  </a:cubicBezTo>
                  <a:close/>
                </a:path>
              </a:pathLst>
            </a:custGeom>
            <a:solidFill>
              <a:srgbClr val="FFECA6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47625"/>
              <a:ext cx="1883523" cy="13308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>
            <a:off x="10319591" y="3919421"/>
            <a:ext cx="6131590" cy="4683002"/>
          </a:xfrm>
          <a:custGeom>
            <a:avLst/>
            <a:gdLst/>
            <a:ahLst/>
            <a:cxnLst/>
            <a:rect l="l" t="t" r="r" b="b"/>
            <a:pathLst>
              <a:path w="6131590" h="4683002">
                <a:moveTo>
                  <a:pt x="0" y="0"/>
                </a:moveTo>
                <a:lnTo>
                  <a:pt x="6131590" y="0"/>
                </a:lnTo>
                <a:lnTo>
                  <a:pt x="6131590" y="4683001"/>
                </a:lnTo>
                <a:lnTo>
                  <a:pt x="0" y="468300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8"/>
          <p:cNvSpPr txBox="1"/>
          <p:nvPr/>
        </p:nvSpPr>
        <p:spPr>
          <a:xfrm>
            <a:off x="1613627" y="1974579"/>
            <a:ext cx="10459920" cy="17383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33"/>
              </a:lnSpc>
            </a:pPr>
            <a:r>
              <a:rPr lang="en-US" sz="6177" b="1">
                <a:solidFill>
                  <a:srgbClr val="000000"/>
                </a:solidFill>
                <a:latin typeface="Cerebri Heavy"/>
                <a:ea typeface="Cerebri Heavy"/>
                <a:cs typeface="Cerebri Heavy"/>
                <a:sym typeface="Cerebri Heavy"/>
              </a:rPr>
              <a:t>How should we manage stress?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69320" y="4729612"/>
            <a:ext cx="7459531" cy="39913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50545" lvl="1" indent="-275272" algn="l">
              <a:lnSpc>
                <a:spcPts val="2906"/>
              </a:lnSpc>
              <a:buFont typeface="Arial"/>
              <a:buChar char="•"/>
            </a:pPr>
            <a:r>
              <a:rPr lang="en-US" sz="2550">
                <a:solidFill>
                  <a:srgbClr val="000000"/>
                </a:solidFill>
                <a:latin typeface="Cerebri"/>
                <a:ea typeface="Cerebri"/>
                <a:cs typeface="Cerebri"/>
                <a:sym typeface="Cerebri"/>
              </a:rPr>
              <a:t>Share concerns with a trusted person in your life</a:t>
            </a:r>
          </a:p>
          <a:p>
            <a:pPr algn="l">
              <a:lnSpc>
                <a:spcPts val="2906"/>
              </a:lnSpc>
            </a:pPr>
            <a:endParaRPr lang="en-US" sz="2550">
              <a:solidFill>
                <a:srgbClr val="000000"/>
              </a:solidFill>
              <a:latin typeface="Cerebri"/>
              <a:ea typeface="Cerebri"/>
              <a:cs typeface="Cerebri"/>
              <a:sym typeface="Cerebri"/>
            </a:endParaRPr>
          </a:p>
          <a:p>
            <a:pPr marL="550545" lvl="1" indent="-275272" algn="l">
              <a:lnSpc>
                <a:spcPts val="2906"/>
              </a:lnSpc>
              <a:buFont typeface="Arial"/>
              <a:buChar char="•"/>
            </a:pPr>
            <a:r>
              <a:rPr lang="en-US" sz="2550">
                <a:solidFill>
                  <a:srgbClr val="000000"/>
                </a:solidFill>
                <a:latin typeface="Cerebri"/>
                <a:ea typeface="Cerebri"/>
                <a:cs typeface="Cerebri"/>
                <a:sym typeface="Cerebri"/>
              </a:rPr>
              <a:t>Try boxing breathing techniques/meditation</a:t>
            </a:r>
          </a:p>
          <a:p>
            <a:pPr algn="l">
              <a:lnSpc>
                <a:spcPts val="2906"/>
              </a:lnSpc>
            </a:pPr>
            <a:endParaRPr lang="en-US" sz="2550">
              <a:solidFill>
                <a:srgbClr val="000000"/>
              </a:solidFill>
              <a:latin typeface="Cerebri"/>
              <a:ea typeface="Cerebri"/>
              <a:cs typeface="Cerebri"/>
              <a:sym typeface="Cerebri"/>
            </a:endParaRPr>
          </a:p>
          <a:p>
            <a:pPr marL="550545" lvl="1" indent="-275272" algn="l">
              <a:lnSpc>
                <a:spcPts val="2906"/>
              </a:lnSpc>
              <a:buFont typeface="Arial"/>
              <a:buChar char="•"/>
            </a:pPr>
            <a:r>
              <a:rPr lang="en-US" sz="2550">
                <a:solidFill>
                  <a:srgbClr val="000000"/>
                </a:solidFill>
                <a:latin typeface="Cerebri"/>
                <a:ea typeface="Cerebri"/>
                <a:cs typeface="Cerebri"/>
                <a:sym typeface="Cerebri"/>
              </a:rPr>
              <a:t>Yoga or exercise </a:t>
            </a:r>
          </a:p>
          <a:p>
            <a:pPr algn="l">
              <a:lnSpc>
                <a:spcPts val="2906"/>
              </a:lnSpc>
            </a:pPr>
            <a:endParaRPr lang="en-US" sz="2550">
              <a:solidFill>
                <a:srgbClr val="000000"/>
              </a:solidFill>
              <a:latin typeface="Cerebri"/>
              <a:ea typeface="Cerebri"/>
              <a:cs typeface="Cerebri"/>
              <a:sym typeface="Cerebri"/>
            </a:endParaRPr>
          </a:p>
          <a:p>
            <a:pPr marL="550545" lvl="1" indent="-275272" algn="l">
              <a:lnSpc>
                <a:spcPts val="2906"/>
              </a:lnSpc>
              <a:buFont typeface="Arial"/>
              <a:buChar char="•"/>
            </a:pPr>
            <a:r>
              <a:rPr lang="en-US" sz="2550">
                <a:solidFill>
                  <a:srgbClr val="000000"/>
                </a:solidFill>
                <a:latin typeface="Cerebri"/>
                <a:ea typeface="Cerebri"/>
                <a:cs typeface="Cerebri"/>
                <a:sym typeface="Cerebri"/>
              </a:rPr>
              <a:t>Listening to music </a:t>
            </a:r>
          </a:p>
          <a:p>
            <a:pPr algn="l">
              <a:lnSpc>
                <a:spcPts val="2906"/>
              </a:lnSpc>
            </a:pPr>
            <a:endParaRPr lang="en-US" sz="2550">
              <a:solidFill>
                <a:srgbClr val="000000"/>
              </a:solidFill>
              <a:latin typeface="Cerebri"/>
              <a:ea typeface="Cerebri"/>
              <a:cs typeface="Cerebri"/>
              <a:sym typeface="Cerebri"/>
            </a:endParaRPr>
          </a:p>
          <a:p>
            <a:pPr marL="550545" lvl="1" indent="-275272" algn="l">
              <a:lnSpc>
                <a:spcPts val="2906"/>
              </a:lnSpc>
              <a:buFont typeface="Arial"/>
              <a:buChar char="•"/>
            </a:pPr>
            <a:r>
              <a:rPr lang="en-US" sz="2550">
                <a:solidFill>
                  <a:srgbClr val="000000"/>
                </a:solidFill>
                <a:latin typeface="Cerebri"/>
                <a:ea typeface="Cerebri"/>
                <a:cs typeface="Cerebri"/>
                <a:sym typeface="Cerebri"/>
              </a:rPr>
              <a:t>Making time for fun activities, even when stressed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13667262" y="-301548"/>
            <a:ext cx="4935292" cy="4114800"/>
          </a:xfrm>
          <a:custGeom>
            <a:avLst/>
            <a:gdLst/>
            <a:ahLst/>
            <a:cxnLst/>
            <a:rect l="l" t="t" r="r" b="b"/>
            <a:pathLst>
              <a:path w="4935292" h="4114800">
                <a:moveTo>
                  <a:pt x="0" y="4114800"/>
                </a:moveTo>
                <a:lnTo>
                  <a:pt x="4935292" y="4114800"/>
                </a:lnTo>
                <a:lnTo>
                  <a:pt x="4935292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212285" y="6892123"/>
            <a:ext cx="7848088" cy="649861"/>
            <a:chOff x="0" y="0"/>
            <a:chExt cx="4907917" cy="406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907917" cy="406400"/>
            </a:xfrm>
            <a:custGeom>
              <a:avLst/>
              <a:gdLst/>
              <a:ahLst/>
              <a:cxnLst/>
              <a:rect l="l" t="t" r="r" b="b"/>
              <a:pathLst>
                <a:path w="4907917" h="406400">
                  <a:moveTo>
                    <a:pt x="4704717" y="0"/>
                  </a:moveTo>
                  <a:cubicBezTo>
                    <a:pt x="4816941" y="0"/>
                    <a:pt x="4907917" y="90976"/>
                    <a:pt x="4907917" y="203200"/>
                  </a:cubicBezTo>
                  <a:cubicBezTo>
                    <a:pt x="4907917" y="315424"/>
                    <a:pt x="4816941" y="406400"/>
                    <a:pt x="4704717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ECA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4907917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8600348">
            <a:off x="-1160195" y="-1173757"/>
            <a:ext cx="3800224" cy="2760540"/>
          </a:xfrm>
          <a:custGeom>
            <a:avLst/>
            <a:gdLst/>
            <a:ahLst/>
            <a:cxnLst/>
            <a:rect l="l" t="t" r="r" b="b"/>
            <a:pathLst>
              <a:path w="3800224" h="2760540">
                <a:moveTo>
                  <a:pt x="0" y="0"/>
                </a:moveTo>
                <a:lnTo>
                  <a:pt x="3800224" y="0"/>
                </a:lnTo>
                <a:lnTo>
                  <a:pt x="3800224" y="2760540"/>
                </a:lnTo>
                <a:lnTo>
                  <a:pt x="0" y="27605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8600348">
            <a:off x="15993118" y="8906730"/>
            <a:ext cx="3800224" cy="2760540"/>
          </a:xfrm>
          <a:custGeom>
            <a:avLst/>
            <a:gdLst/>
            <a:ahLst/>
            <a:cxnLst/>
            <a:rect l="l" t="t" r="r" b="b"/>
            <a:pathLst>
              <a:path w="3800224" h="2760540">
                <a:moveTo>
                  <a:pt x="0" y="0"/>
                </a:moveTo>
                <a:lnTo>
                  <a:pt x="3800224" y="0"/>
                </a:lnTo>
                <a:lnTo>
                  <a:pt x="3800224" y="2760540"/>
                </a:lnTo>
                <a:lnTo>
                  <a:pt x="0" y="27605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3429065" y="1692875"/>
            <a:ext cx="390063" cy="398531"/>
          </a:xfrm>
          <a:custGeom>
            <a:avLst/>
            <a:gdLst/>
            <a:ahLst/>
            <a:cxnLst/>
            <a:rect l="l" t="t" r="r" b="b"/>
            <a:pathLst>
              <a:path w="390063" h="398531">
                <a:moveTo>
                  <a:pt x="0" y="0"/>
                </a:moveTo>
                <a:lnTo>
                  <a:pt x="390063" y="0"/>
                </a:lnTo>
                <a:lnTo>
                  <a:pt x="390063" y="398531"/>
                </a:lnTo>
                <a:lnTo>
                  <a:pt x="0" y="39853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7106131" y="6544927"/>
            <a:ext cx="605056" cy="618193"/>
          </a:xfrm>
          <a:custGeom>
            <a:avLst/>
            <a:gdLst/>
            <a:ahLst/>
            <a:cxnLst/>
            <a:rect l="l" t="t" r="r" b="b"/>
            <a:pathLst>
              <a:path w="605056" h="618193">
                <a:moveTo>
                  <a:pt x="0" y="0"/>
                </a:moveTo>
                <a:lnTo>
                  <a:pt x="605056" y="0"/>
                </a:lnTo>
                <a:lnTo>
                  <a:pt x="605056" y="618192"/>
                </a:lnTo>
                <a:lnTo>
                  <a:pt x="0" y="61819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8605542" y="5143500"/>
            <a:ext cx="454831" cy="464706"/>
          </a:xfrm>
          <a:custGeom>
            <a:avLst/>
            <a:gdLst/>
            <a:ahLst/>
            <a:cxnLst/>
            <a:rect l="l" t="t" r="r" b="b"/>
            <a:pathLst>
              <a:path w="454831" h="464706">
                <a:moveTo>
                  <a:pt x="0" y="0"/>
                </a:moveTo>
                <a:lnTo>
                  <a:pt x="454831" y="0"/>
                </a:lnTo>
                <a:lnTo>
                  <a:pt x="454831" y="464706"/>
                </a:lnTo>
                <a:lnTo>
                  <a:pt x="0" y="46470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599126" y="2973539"/>
            <a:ext cx="13071653" cy="34359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146"/>
              </a:lnSpc>
            </a:pPr>
            <a:r>
              <a:rPr lang="en-US" sz="13552" b="1" i="1" spc="-921">
                <a:solidFill>
                  <a:srgbClr val="000000"/>
                </a:solidFill>
                <a:latin typeface="Cerebri Heavy Italics"/>
                <a:ea typeface="Cerebri Heavy Italics"/>
                <a:cs typeface="Cerebri Heavy Italics"/>
                <a:sym typeface="Cerebri Heavy Italics"/>
              </a:rPr>
              <a:t>THANK YOU FOR LISTENING!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078533" y="7102167"/>
            <a:ext cx="6989267" cy="3535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10"/>
              </a:lnSpc>
            </a:pPr>
            <a:r>
              <a:rPr lang="en-US" sz="2933">
                <a:solidFill>
                  <a:srgbClr val="000000"/>
                </a:solidFill>
                <a:latin typeface="Cerebri"/>
                <a:ea typeface="Cerebri"/>
                <a:cs typeface="Cerebri"/>
                <a:sym typeface="Cerebri"/>
              </a:rPr>
              <a:t>PRESENTED BY: THE BWELL GROUP</a:t>
            </a:r>
          </a:p>
        </p:txBody>
      </p:sp>
      <p:sp>
        <p:nvSpPr>
          <p:cNvPr id="13" name="Freeform 13"/>
          <p:cNvSpPr/>
          <p:nvPr/>
        </p:nvSpPr>
        <p:spPr>
          <a:xfrm>
            <a:off x="11422568" y="5608206"/>
            <a:ext cx="4122295" cy="4114800"/>
          </a:xfrm>
          <a:custGeom>
            <a:avLst/>
            <a:gdLst/>
            <a:ahLst/>
            <a:cxnLst/>
            <a:rect l="l" t="t" r="r" b="b"/>
            <a:pathLst>
              <a:path w="4122295" h="4114800">
                <a:moveTo>
                  <a:pt x="0" y="0"/>
                </a:moveTo>
                <a:lnTo>
                  <a:pt x="4122296" y="0"/>
                </a:lnTo>
                <a:lnTo>
                  <a:pt x="412229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14554" y="8492318"/>
            <a:ext cx="18917108" cy="2098249"/>
            <a:chOff x="0" y="0"/>
            <a:chExt cx="4982284" cy="5526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82283" cy="552625"/>
            </a:xfrm>
            <a:custGeom>
              <a:avLst/>
              <a:gdLst/>
              <a:ahLst/>
              <a:cxnLst/>
              <a:rect l="l" t="t" r="r" b="b"/>
              <a:pathLst>
                <a:path w="4982283" h="552625">
                  <a:moveTo>
                    <a:pt x="0" y="0"/>
                  </a:moveTo>
                  <a:lnTo>
                    <a:pt x="4982283" y="0"/>
                  </a:lnTo>
                  <a:lnTo>
                    <a:pt x="4982283" y="552625"/>
                  </a:lnTo>
                  <a:lnTo>
                    <a:pt x="0" y="552625"/>
                  </a:lnTo>
                  <a:close/>
                </a:path>
              </a:pathLst>
            </a:custGeom>
            <a:solidFill>
              <a:srgbClr val="FFECA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982284" cy="600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173706" y="8860631"/>
            <a:ext cx="6510718" cy="477203"/>
            <a:chOff x="0" y="0"/>
            <a:chExt cx="1714757" cy="12568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714757" cy="125683"/>
            </a:xfrm>
            <a:custGeom>
              <a:avLst/>
              <a:gdLst/>
              <a:ahLst/>
              <a:cxnLst/>
              <a:rect l="l" t="t" r="r" b="b"/>
              <a:pathLst>
                <a:path w="1714757" h="125683">
                  <a:moveTo>
                    <a:pt x="857379" y="0"/>
                  </a:moveTo>
                  <a:cubicBezTo>
                    <a:pt x="383861" y="0"/>
                    <a:pt x="0" y="28135"/>
                    <a:pt x="0" y="62841"/>
                  </a:cubicBezTo>
                  <a:cubicBezTo>
                    <a:pt x="0" y="97548"/>
                    <a:pt x="383861" y="125683"/>
                    <a:pt x="857379" y="125683"/>
                  </a:cubicBezTo>
                  <a:cubicBezTo>
                    <a:pt x="1330896" y="125683"/>
                    <a:pt x="1714757" y="97548"/>
                    <a:pt x="1714757" y="62841"/>
                  </a:cubicBezTo>
                  <a:cubicBezTo>
                    <a:pt x="1714757" y="28135"/>
                    <a:pt x="1330896" y="0"/>
                    <a:pt x="857379" y="0"/>
                  </a:cubicBezTo>
                  <a:close/>
                </a:path>
              </a:pathLst>
            </a:custGeom>
            <a:solidFill>
              <a:srgbClr val="5E4D5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60758" y="-35842"/>
              <a:ext cx="1393240" cy="1497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flipV="1">
            <a:off x="13667262" y="-301548"/>
            <a:ext cx="4935292" cy="4114800"/>
          </a:xfrm>
          <a:custGeom>
            <a:avLst/>
            <a:gdLst/>
            <a:ahLst/>
            <a:cxnLst/>
            <a:rect l="l" t="t" r="r" b="b"/>
            <a:pathLst>
              <a:path w="4935292" h="4114800">
                <a:moveTo>
                  <a:pt x="0" y="4114800"/>
                </a:moveTo>
                <a:lnTo>
                  <a:pt x="4935292" y="4114800"/>
                </a:lnTo>
                <a:lnTo>
                  <a:pt x="4935292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8600348">
            <a:off x="-1160195" y="-1173757"/>
            <a:ext cx="3800224" cy="2760540"/>
          </a:xfrm>
          <a:custGeom>
            <a:avLst/>
            <a:gdLst/>
            <a:ahLst/>
            <a:cxnLst/>
            <a:rect l="l" t="t" r="r" b="b"/>
            <a:pathLst>
              <a:path w="3800224" h="2760540">
                <a:moveTo>
                  <a:pt x="0" y="0"/>
                </a:moveTo>
                <a:lnTo>
                  <a:pt x="3800224" y="0"/>
                </a:lnTo>
                <a:lnTo>
                  <a:pt x="3800224" y="2760540"/>
                </a:lnTo>
                <a:lnTo>
                  <a:pt x="0" y="27605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8600348">
            <a:off x="15993118" y="8906730"/>
            <a:ext cx="3800224" cy="2760540"/>
          </a:xfrm>
          <a:custGeom>
            <a:avLst/>
            <a:gdLst/>
            <a:ahLst/>
            <a:cxnLst/>
            <a:rect l="l" t="t" r="r" b="b"/>
            <a:pathLst>
              <a:path w="3800224" h="2760540">
                <a:moveTo>
                  <a:pt x="0" y="0"/>
                </a:moveTo>
                <a:lnTo>
                  <a:pt x="3800224" y="0"/>
                </a:lnTo>
                <a:lnTo>
                  <a:pt x="3800224" y="2760540"/>
                </a:lnTo>
                <a:lnTo>
                  <a:pt x="0" y="27605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17032877" y="7268388"/>
            <a:ext cx="605056" cy="618193"/>
          </a:xfrm>
          <a:custGeom>
            <a:avLst/>
            <a:gdLst/>
            <a:ahLst/>
            <a:cxnLst/>
            <a:rect l="l" t="t" r="r" b="b"/>
            <a:pathLst>
              <a:path w="605056" h="618193">
                <a:moveTo>
                  <a:pt x="0" y="0"/>
                </a:moveTo>
                <a:lnTo>
                  <a:pt x="605056" y="0"/>
                </a:lnTo>
                <a:lnTo>
                  <a:pt x="605056" y="618193"/>
                </a:lnTo>
                <a:lnTo>
                  <a:pt x="0" y="6181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9718876" y="7345132"/>
            <a:ext cx="454831" cy="464706"/>
          </a:xfrm>
          <a:custGeom>
            <a:avLst/>
            <a:gdLst/>
            <a:ahLst/>
            <a:cxnLst/>
            <a:rect l="l" t="t" r="r" b="b"/>
            <a:pathLst>
              <a:path w="454831" h="464706">
                <a:moveTo>
                  <a:pt x="0" y="0"/>
                </a:moveTo>
                <a:lnTo>
                  <a:pt x="454830" y="0"/>
                </a:lnTo>
                <a:lnTo>
                  <a:pt x="454830" y="464705"/>
                </a:lnTo>
                <a:lnTo>
                  <a:pt x="0" y="46470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9781500" y="3276064"/>
            <a:ext cx="7771522" cy="5823169"/>
          </a:xfrm>
          <a:custGeom>
            <a:avLst/>
            <a:gdLst/>
            <a:ahLst/>
            <a:cxnLst/>
            <a:rect l="l" t="t" r="r" b="b"/>
            <a:pathLst>
              <a:path w="7771522" h="5823169">
                <a:moveTo>
                  <a:pt x="0" y="0"/>
                </a:moveTo>
                <a:lnTo>
                  <a:pt x="7771523" y="0"/>
                </a:lnTo>
                <a:lnTo>
                  <a:pt x="7771523" y="5823169"/>
                </a:lnTo>
                <a:lnTo>
                  <a:pt x="0" y="582316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TextBox 14"/>
          <p:cNvSpPr txBox="1"/>
          <p:nvPr/>
        </p:nvSpPr>
        <p:spPr>
          <a:xfrm>
            <a:off x="1515664" y="2038179"/>
            <a:ext cx="12651832" cy="982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08"/>
              </a:lnSpc>
            </a:pPr>
            <a:r>
              <a:rPr lang="en-US" sz="7534" b="1" spc="-512">
                <a:solidFill>
                  <a:srgbClr val="000000"/>
                </a:solidFill>
                <a:latin typeface="Cerebri Heavy"/>
                <a:ea typeface="Cerebri Heavy"/>
                <a:cs typeface="Cerebri Heavy"/>
                <a:sym typeface="Cerebri Heavy"/>
              </a:rPr>
              <a:t>BOARD MISSION STATEMENT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77967" y="4517152"/>
            <a:ext cx="10756580" cy="1811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 i="1">
                <a:solidFill>
                  <a:srgbClr val="000000"/>
                </a:solidFill>
                <a:latin typeface="Canva Sans Bold Italics"/>
                <a:ea typeface="Canva Sans Bold Italics"/>
                <a:cs typeface="Canva Sans Bold Italics"/>
                <a:sym typeface="Canva Sans Bold Italics"/>
              </a:rPr>
              <a:t>“Together for Mental Health: Everyone, Everyday”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14554" y="8419986"/>
            <a:ext cx="18917108" cy="2098249"/>
            <a:chOff x="0" y="0"/>
            <a:chExt cx="4982284" cy="5526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82283" cy="552625"/>
            </a:xfrm>
            <a:custGeom>
              <a:avLst/>
              <a:gdLst/>
              <a:ahLst/>
              <a:cxnLst/>
              <a:rect l="l" t="t" r="r" b="b"/>
              <a:pathLst>
                <a:path w="4982283" h="552625">
                  <a:moveTo>
                    <a:pt x="0" y="0"/>
                  </a:moveTo>
                  <a:lnTo>
                    <a:pt x="4982283" y="0"/>
                  </a:lnTo>
                  <a:lnTo>
                    <a:pt x="4982283" y="552625"/>
                  </a:lnTo>
                  <a:lnTo>
                    <a:pt x="0" y="552625"/>
                  </a:lnTo>
                  <a:close/>
                </a:path>
              </a:pathLst>
            </a:custGeom>
            <a:solidFill>
              <a:srgbClr val="FFECA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982284" cy="600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flipV="1">
            <a:off x="13667262" y="-301548"/>
            <a:ext cx="4935292" cy="4114800"/>
          </a:xfrm>
          <a:custGeom>
            <a:avLst/>
            <a:gdLst/>
            <a:ahLst/>
            <a:cxnLst/>
            <a:rect l="l" t="t" r="r" b="b"/>
            <a:pathLst>
              <a:path w="4935292" h="4114800">
                <a:moveTo>
                  <a:pt x="0" y="4114800"/>
                </a:moveTo>
                <a:lnTo>
                  <a:pt x="4935292" y="4114800"/>
                </a:lnTo>
                <a:lnTo>
                  <a:pt x="4935292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8600348">
            <a:off x="-1160195" y="-1173757"/>
            <a:ext cx="3800224" cy="2760540"/>
          </a:xfrm>
          <a:custGeom>
            <a:avLst/>
            <a:gdLst/>
            <a:ahLst/>
            <a:cxnLst/>
            <a:rect l="l" t="t" r="r" b="b"/>
            <a:pathLst>
              <a:path w="3800224" h="2760540">
                <a:moveTo>
                  <a:pt x="0" y="0"/>
                </a:moveTo>
                <a:lnTo>
                  <a:pt x="3800224" y="0"/>
                </a:lnTo>
                <a:lnTo>
                  <a:pt x="3800224" y="2760540"/>
                </a:lnTo>
                <a:lnTo>
                  <a:pt x="0" y="27605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8600348">
            <a:off x="15993118" y="8906730"/>
            <a:ext cx="3800224" cy="2760540"/>
          </a:xfrm>
          <a:custGeom>
            <a:avLst/>
            <a:gdLst/>
            <a:ahLst/>
            <a:cxnLst/>
            <a:rect l="l" t="t" r="r" b="b"/>
            <a:pathLst>
              <a:path w="3800224" h="2760540">
                <a:moveTo>
                  <a:pt x="0" y="0"/>
                </a:moveTo>
                <a:lnTo>
                  <a:pt x="3800224" y="0"/>
                </a:lnTo>
                <a:lnTo>
                  <a:pt x="3800224" y="2760540"/>
                </a:lnTo>
                <a:lnTo>
                  <a:pt x="0" y="27605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10173706" y="8991907"/>
            <a:ext cx="6510718" cy="477203"/>
            <a:chOff x="0" y="0"/>
            <a:chExt cx="1714757" cy="12568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714757" cy="125683"/>
            </a:xfrm>
            <a:custGeom>
              <a:avLst/>
              <a:gdLst/>
              <a:ahLst/>
              <a:cxnLst/>
              <a:rect l="l" t="t" r="r" b="b"/>
              <a:pathLst>
                <a:path w="1714757" h="125683">
                  <a:moveTo>
                    <a:pt x="857379" y="0"/>
                  </a:moveTo>
                  <a:cubicBezTo>
                    <a:pt x="383861" y="0"/>
                    <a:pt x="0" y="28135"/>
                    <a:pt x="0" y="62841"/>
                  </a:cubicBezTo>
                  <a:cubicBezTo>
                    <a:pt x="0" y="97548"/>
                    <a:pt x="383861" y="125683"/>
                    <a:pt x="857379" y="125683"/>
                  </a:cubicBezTo>
                  <a:cubicBezTo>
                    <a:pt x="1330896" y="125683"/>
                    <a:pt x="1714757" y="97548"/>
                    <a:pt x="1714757" y="62841"/>
                  </a:cubicBezTo>
                  <a:cubicBezTo>
                    <a:pt x="1714757" y="28135"/>
                    <a:pt x="1330896" y="0"/>
                    <a:pt x="857379" y="0"/>
                  </a:cubicBezTo>
                  <a:close/>
                </a:path>
              </a:pathLst>
            </a:custGeom>
            <a:solidFill>
              <a:srgbClr val="5E4D5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60758" y="-35842"/>
              <a:ext cx="1393240" cy="1497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2269958" y="1920618"/>
            <a:ext cx="390063" cy="398531"/>
          </a:xfrm>
          <a:custGeom>
            <a:avLst/>
            <a:gdLst/>
            <a:ahLst/>
            <a:cxnLst/>
            <a:rect l="l" t="t" r="r" b="b"/>
            <a:pathLst>
              <a:path w="390063" h="398531">
                <a:moveTo>
                  <a:pt x="0" y="0"/>
                </a:moveTo>
                <a:lnTo>
                  <a:pt x="390063" y="0"/>
                </a:lnTo>
                <a:lnTo>
                  <a:pt x="390063" y="398532"/>
                </a:lnTo>
                <a:lnTo>
                  <a:pt x="0" y="3985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16654244" y="7133948"/>
            <a:ext cx="605056" cy="618193"/>
          </a:xfrm>
          <a:custGeom>
            <a:avLst/>
            <a:gdLst/>
            <a:ahLst/>
            <a:cxnLst/>
            <a:rect l="l" t="t" r="r" b="b"/>
            <a:pathLst>
              <a:path w="605056" h="618193">
                <a:moveTo>
                  <a:pt x="0" y="0"/>
                </a:moveTo>
                <a:lnTo>
                  <a:pt x="605056" y="0"/>
                </a:lnTo>
                <a:lnTo>
                  <a:pt x="605056" y="618193"/>
                </a:lnTo>
                <a:lnTo>
                  <a:pt x="0" y="6181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/>
          <p:cNvGrpSpPr/>
          <p:nvPr/>
        </p:nvGrpSpPr>
        <p:grpSpPr>
          <a:xfrm>
            <a:off x="1028700" y="4568924"/>
            <a:ext cx="7827003" cy="4422983"/>
            <a:chOff x="0" y="0"/>
            <a:chExt cx="2061433" cy="116490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061433" cy="1164901"/>
            </a:xfrm>
            <a:custGeom>
              <a:avLst/>
              <a:gdLst/>
              <a:ahLst/>
              <a:cxnLst/>
              <a:rect l="l" t="t" r="r" b="b"/>
              <a:pathLst>
                <a:path w="2061433" h="1164901">
                  <a:moveTo>
                    <a:pt x="50446" y="0"/>
                  </a:moveTo>
                  <a:lnTo>
                    <a:pt x="2010987" y="0"/>
                  </a:lnTo>
                  <a:cubicBezTo>
                    <a:pt x="2024366" y="0"/>
                    <a:pt x="2037197" y="5315"/>
                    <a:pt x="2046658" y="14775"/>
                  </a:cubicBezTo>
                  <a:cubicBezTo>
                    <a:pt x="2056118" y="24236"/>
                    <a:pt x="2061433" y="37067"/>
                    <a:pt x="2061433" y="50446"/>
                  </a:cubicBezTo>
                  <a:lnTo>
                    <a:pt x="2061433" y="1114455"/>
                  </a:lnTo>
                  <a:cubicBezTo>
                    <a:pt x="2061433" y="1127834"/>
                    <a:pt x="2056118" y="1140665"/>
                    <a:pt x="2046658" y="1150126"/>
                  </a:cubicBezTo>
                  <a:cubicBezTo>
                    <a:pt x="2037197" y="1159586"/>
                    <a:pt x="2024366" y="1164901"/>
                    <a:pt x="2010987" y="1164901"/>
                  </a:cubicBezTo>
                  <a:lnTo>
                    <a:pt x="50446" y="1164901"/>
                  </a:lnTo>
                  <a:cubicBezTo>
                    <a:pt x="37067" y="1164901"/>
                    <a:pt x="24236" y="1159586"/>
                    <a:pt x="14775" y="1150126"/>
                  </a:cubicBezTo>
                  <a:cubicBezTo>
                    <a:pt x="5315" y="1140665"/>
                    <a:pt x="0" y="1127834"/>
                    <a:pt x="0" y="1114455"/>
                  </a:cubicBezTo>
                  <a:lnTo>
                    <a:pt x="0" y="50446"/>
                  </a:lnTo>
                  <a:cubicBezTo>
                    <a:pt x="0" y="37067"/>
                    <a:pt x="5315" y="24236"/>
                    <a:pt x="14775" y="14775"/>
                  </a:cubicBezTo>
                  <a:cubicBezTo>
                    <a:pt x="24236" y="5315"/>
                    <a:pt x="37067" y="0"/>
                    <a:pt x="50446" y="0"/>
                  </a:cubicBezTo>
                  <a:close/>
                </a:path>
              </a:pathLst>
            </a:custGeom>
            <a:solidFill>
              <a:srgbClr val="FFFBE5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47625"/>
              <a:ext cx="2061433" cy="12125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9315238" y="7552875"/>
            <a:ext cx="390063" cy="398531"/>
          </a:xfrm>
          <a:custGeom>
            <a:avLst/>
            <a:gdLst/>
            <a:ahLst/>
            <a:cxnLst/>
            <a:rect l="l" t="t" r="r" b="b"/>
            <a:pathLst>
              <a:path w="390063" h="398531">
                <a:moveTo>
                  <a:pt x="0" y="0"/>
                </a:moveTo>
                <a:lnTo>
                  <a:pt x="390063" y="0"/>
                </a:lnTo>
                <a:lnTo>
                  <a:pt x="390063" y="398531"/>
                </a:lnTo>
                <a:lnTo>
                  <a:pt x="0" y="39853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TextBox 17"/>
          <p:cNvSpPr txBox="1"/>
          <p:nvPr/>
        </p:nvSpPr>
        <p:spPr>
          <a:xfrm>
            <a:off x="1028700" y="1660017"/>
            <a:ext cx="10084220" cy="23197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72"/>
              </a:lnSpc>
            </a:pPr>
            <a:r>
              <a:rPr lang="en-US" sz="8323" b="1">
                <a:solidFill>
                  <a:srgbClr val="000000"/>
                </a:solidFill>
                <a:latin typeface="Cerebri Bold"/>
                <a:ea typeface="Cerebri Bold"/>
                <a:cs typeface="Cerebri Bold"/>
                <a:sym typeface="Cerebri Bold"/>
              </a:rPr>
              <a:t>What is the BWell Group?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5643062" y="1104900"/>
            <a:ext cx="1616238" cy="10149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848"/>
              </a:lnSpc>
            </a:pPr>
            <a:r>
              <a:rPr lang="en-US" sz="7200" b="1">
                <a:solidFill>
                  <a:srgbClr val="5E4D5C"/>
                </a:solidFill>
                <a:latin typeface="Cerebri Heavy"/>
                <a:ea typeface="Cerebri Heavy"/>
                <a:cs typeface="Cerebri Heavy"/>
                <a:sym typeface="Cerebri Heavy"/>
              </a:rPr>
              <a:t>01.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28700" y="5344221"/>
            <a:ext cx="7827003" cy="2531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42" lvl="1" indent="-377821" algn="l">
              <a:lnSpc>
                <a:spcPts val="3989"/>
              </a:lnSpc>
              <a:buFont typeface="Arial"/>
              <a:buChar char="•"/>
            </a:pPr>
            <a:r>
              <a:rPr lang="en-US" sz="3499">
                <a:solidFill>
                  <a:srgbClr val="000000"/>
                </a:solidFill>
                <a:latin typeface="Cerebri"/>
                <a:ea typeface="Cerebri"/>
                <a:cs typeface="Cerebri"/>
                <a:sym typeface="Cerebri"/>
              </a:rPr>
              <a:t>Group that aims to promote positive mental health throughout the school community</a:t>
            </a:r>
          </a:p>
          <a:p>
            <a:pPr algn="l">
              <a:lnSpc>
                <a:spcPts val="3989"/>
              </a:lnSpc>
            </a:pPr>
            <a:endParaRPr lang="en-US" sz="3499">
              <a:solidFill>
                <a:srgbClr val="000000"/>
              </a:solidFill>
              <a:latin typeface="Cerebri"/>
              <a:ea typeface="Cerebri"/>
              <a:cs typeface="Cerebri"/>
              <a:sym typeface="Cerebri"/>
            </a:endParaRPr>
          </a:p>
          <a:p>
            <a:pPr marL="755642" lvl="1" indent="-377821" algn="l">
              <a:lnSpc>
                <a:spcPts val="3989"/>
              </a:lnSpc>
              <a:buFont typeface="Arial"/>
              <a:buChar char="•"/>
            </a:pPr>
            <a:r>
              <a:rPr lang="en-US" sz="3499">
                <a:solidFill>
                  <a:srgbClr val="000000"/>
                </a:solidFill>
                <a:latin typeface="Cerebri"/>
                <a:ea typeface="Cerebri"/>
                <a:cs typeface="Cerebri"/>
                <a:sym typeface="Cerebri"/>
              </a:rPr>
              <a:t>Let’s take a closer look!</a:t>
            </a:r>
          </a:p>
        </p:txBody>
      </p:sp>
      <p:sp>
        <p:nvSpPr>
          <p:cNvPr id="20" name="Freeform 20"/>
          <p:cNvSpPr/>
          <p:nvPr/>
        </p:nvSpPr>
        <p:spPr>
          <a:xfrm flipH="1">
            <a:off x="10411768" y="2777020"/>
            <a:ext cx="6692090" cy="6692090"/>
          </a:xfrm>
          <a:custGeom>
            <a:avLst/>
            <a:gdLst/>
            <a:ahLst/>
            <a:cxnLst/>
            <a:rect l="l" t="t" r="r" b="b"/>
            <a:pathLst>
              <a:path w="6692090" h="6692090">
                <a:moveTo>
                  <a:pt x="6692090" y="0"/>
                </a:moveTo>
                <a:lnTo>
                  <a:pt x="0" y="0"/>
                </a:lnTo>
                <a:lnTo>
                  <a:pt x="0" y="6692090"/>
                </a:lnTo>
                <a:lnTo>
                  <a:pt x="6692090" y="6692090"/>
                </a:lnTo>
                <a:lnTo>
                  <a:pt x="669209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TextBox 21"/>
          <p:cNvSpPr txBox="1"/>
          <p:nvPr/>
        </p:nvSpPr>
        <p:spPr>
          <a:xfrm rot="615992">
            <a:off x="9932999" y="4034568"/>
            <a:ext cx="6641001" cy="16062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120"/>
              </a:lnSpc>
              <a:spcBef>
                <a:spcPct val="0"/>
              </a:spcBef>
            </a:pPr>
            <a:r>
              <a:rPr lang="en-US" sz="7589" spc="645">
                <a:solidFill>
                  <a:srgbClr val="FFDF2B"/>
                </a:solidFill>
                <a:latin typeface="Cre Happiness"/>
                <a:ea typeface="Cre Happiness"/>
                <a:cs typeface="Cre Happiness"/>
                <a:sym typeface="Cre Happiness"/>
              </a:rPr>
              <a:t>BWell Group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14554" y="8419986"/>
            <a:ext cx="18917108" cy="2098249"/>
            <a:chOff x="0" y="0"/>
            <a:chExt cx="4982284" cy="5526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82283" cy="552625"/>
            </a:xfrm>
            <a:custGeom>
              <a:avLst/>
              <a:gdLst/>
              <a:ahLst/>
              <a:cxnLst/>
              <a:rect l="l" t="t" r="r" b="b"/>
              <a:pathLst>
                <a:path w="4982283" h="552625">
                  <a:moveTo>
                    <a:pt x="0" y="0"/>
                  </a:moveTo>
                  <a:lnTo>
                    <a:pt x="4982283" y="0"/>
                  </a:lnTo>
                  <a:lnTo>
                    <a:pt x="4982283" y="552625"/>
                  </a:lnTo>
                  <a:lnTo>
                    <a:pt x="0" y="552625"/>
                  </a:lnTo>
                  <a:close/>
                </a:path>
              </a:pathLst>
            </a:custGeom>
            <a:solidFill>
              <a:srgbClr val="FFECA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982284" cy="600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flipV="1">
            <a:off x="13667262" y="-301548"/>
            <a:ext cx="4935292" cy="4114800"/>
          </a:xfrm>
          <a:custGeom>
            <a:avLst/>
            <a:gdLst/>
            <a:ahLst/>
            <a:cxnLst/>
            <a:rect l="l" t="t" r="r" b="b"/>
            <a:pathLst>
              <a:path w="4935292" h="4114800">
                <a:moveTo>
                  <a:pt x="0" y="4114800"/>
                </a:moveTo>
                <a:lnTo>
                  <a:pt x="4935292" y="4114800"/>
                </a:lnTo>
                <a:lnTo>
                  <a:pt x="4935292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8600348">
            <a:off x="-1160195" y="-1173757"/>
            <a:ext cx="3800224" cy="2760540"/>
          </a:xfrm>
          <a:custGeom>
            <a:avLst/>
            <a:gdLst/>
            <a:ahLst/>
            <a:cxnLst/>
            <a:rect l="l" t="t" r="r" b="b"/>
            <a:pathLst>
              <a:path w="3800224" h="2760540">
                <a:moveTo>
                  <a:pt x="0" y="0"/>
                </a:moveTo>
                <a:lnTo>
                  <a:pt x="3800224" y="0"/>
                </a:lnTo>
                <a:lnTo>
                  <a:pt x="3800224" y="2760540"/>
                </a:lnTo>
                <a:lnTo>
                  <a:pt x="0" y="27605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8600348">
            <a:off x="15993118" y="8906730"/>
            <a:ext cx="3800224" cy="2760540"/>
          </a:xfrm>
          <a:custGeom>
            <a:avLst/>
            <a:gdLst/>
            <a:ahLst/>
            <a:cxnLst/>
            <a:rect l="l" t="t" r="r" b="b"/>
            <a:pathLst>
              <a:path w="3800224" h="2760540">
                <a:moveTo>
                  <a:pt x="0" y="0"/>
                </a:moveTo>
                <a:lnTo>
                  <a:pt x="3800224" y="0"/>
                </a:lnTo>
                <a:lnTo>
                  <a:pt x="3800224" y="2760540"/>
                </a:lnTo>
                <a:lnTo>
                  <a:pt x="0" y="27605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2269958" y="1920618"/>
            <a:ext cx="390063" cy="398531"/>
          </a:xfrm>
          <a:custGeom>
            <a:avLst/>
            <a:gdLst/>
            <a:ahLst/>
            <a:cxnLst/>
            <a:rect l="l" t="t" r="r" b="b"/>
            <a:pathLst>
              <a:path w="390063" h="398531">
                <a:moveTo>
                  <a:pt x="0" y="0"/>
                </a:moveTo>
                <a:lnTo>
                  <a:pt x="390063" y="0"/>
                </a:lnTo>
                <a:lnTo>
                  <a:pt x="390063" y="398532"/>
                </a:lnTo>
                <a:lnTo>
                  <a:pt x="0" y="3985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6654244" y="7133948"/>
            <a:ext cx="605056" cy="618193"/>
          </a:xfrm>
          <a:custGeom>
            <a:avLst/>
            <a:gdLst/>
            <a:ahLst/>
            <a:cxnLst/>
            <a:rect l="l" t="t" r="r" b="b"/>
            <a:pathLst>
              <a:path w="605056" h="618193">
                <a:moveTo>
                  <a:pt x="0" y="0"/>
                </a:moveTo>
                <a:lnTo>
                  <a:pt x="605056" y="0"/>
                </a:lnTo>
                <a:lnTo>
                  <a:pt x="605056" y="618193"/>
                </a:lnTo>
                <a:lnTo>
                  <a:pt x="0" y="6181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9315238" y="7552875"/>
            <a:ext cx="390063" cy="398531"/>
          </a:xfrm>
          <a:custGeom>
            <a:avLst/>
            <a:gdLst/>
            <a:ahLst/>
            <a:cxnLst/>
            <a:rect l="l" t="t" r="r" b="b"/>
            <a:pathLst>
              <a:path w="390063" h="398531">
                <a:moveTo>
                  <a:pt x="0" y="0"/>
                </a:moveTo>
                <a:lnTo>
                  <a:pt x="390063" y="0"/>
                </a:lnTo>
                <a:lnTo>
                  <a:pt x="390063" y="398531"/>
                </a:lnTo>
                <a:lnTo>
                  <a:pt x="0" y="39853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104900" y="3566752"/>
            <a:ext cx="10084220" cy="24868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725"/>
              </a:lnSpc>
            </a:pPr>
            <a:r>
              <a:rPr lang="en-US" sz="8922" b="1">
                <a:solidFill>
                  <a:srgbClr val="000000"/>
                </a:solidFill>
                <a:latin typeface="Cerebri Bold"/>
                <a:ea typeface="Cerebri Bold"/>
                <a:cs typeface="Cerebri Bold"/>
                <a:sym typeface="Cerebri Bold"/>
              </a:rPr>
              <a:t>Our Events and Initiatives!</a:t>
            </a:r>
          </a:p>
        </p:txBody>
      </p:sp>
      <p:sp>
        <p:nvSpPr>
          <p:cNvPr id="12" name="AutoShape 12"/>
          <p:cNvSpPr/>
          <p:nvPr/>
        </p:nvSpPr>
        <p:spPr>
          <a:xfrm>
            <a:off x="13906159" y="9258300"/>
            <a:ext cx="1638704" cy="0"/>
          </a:xfrm>
          <a:prstGeom prst="line">
            <a:avLst/>
          </a:prstGeom>
          <a:ln w="85725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14554" y="8419986"/>
            <a:ext cx="18917108" cy="2098249"/>
            <a:chOff x="0" y="0"/>
            <a:chExt cx="4982284" cy="5526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82283" cy="552625"/>
            </a:xfrm>
            <a:custGeom>
              <a:avLst/>
              <a:gdLst/>
              <a:ahLst/>
              <a:cxnLst/>
              <a:rect l="l" t="t" r="r" b="b"/>
              <a:pathLst>
                <a:path w="4982283" h="552625">
                  <a:moveTo>
                    <a:pt x="0" y="0"/>
                  </a:moveTo>
                  <a:lnTo>
                    <a:pt x="4982283" y="0"/>
                  </a:lnTo>
                  <a:lnTo>
                    <a:pt x="4982283" y="552625"/>
                  </a:lnTo>
                  <a:lnTo>
                    <a:pt x="0" y="552625"/>
                  </a:lnTo>
                  <a:close/>
                </a:path>
              </a:pathLst>
            </a:custGeom>
            <a:solidFill>
              <a:srgbClr val="FFECA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982284" cy="600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flipV="1">
            <a:off x="13667262" y="-301548"/>
            <a:ext cx="4935292" cy="4114800"/>
          </a:xfrm>
          <a:custGeom>
            <a:avLst/>
            <a:gdLst/>
            <a:ahLst/>
            <a:cxnLst/>
            <a:rect l="l" t="t" r="r" b="b"/>
            <a:pathLst>
              <a:path w="4935292" h="4114800">
                <a:moveTo>
                  <a:pt x="0" y="4114800"/>
                </a:moveTo>
                <a:lnTo>
                  <a:pt x="4935292" y="4114800"/>
                </a:lnTo>
                <a:lnTo>
                  <a:pt x="4935292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2269958" y="1920618"/>
            <a:ext cx="390063" cy="398531"/>
          </a:xfrm>
          <a:custGeom>
            <a:avLst/>
            <a:gdLst/>
            <a:ahLst/>
            <a:cxnLst/>
            <a:rect l="l" t="t" r="r" b="b"/>
            <a:pathLst>
              <a:path w="390063" h="398531">
                <a:moveTo>
                  <a:pt x="0" y="0"/>
                </a:moveTo>
                <a:lnTo>
                  <a:pt x="390063" y="0"/>
                </a:lnTo>
                <a:lnTo>
                  <a:pt x="390063" y="398532"/>
                </a:lnTo>
                <a:lnTo>
                  <a:pt x="0" y="3985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6654244" y="7133948"/>
            <a:ext cx="605056" cy="618193"/>
          </a:xfrm>
          <a:custGeom>
            <a:avLst/>
            <a:gdLst/>
            <a:ahLst/>
            <a:cxnLst/>
            <a:rect l="l" t="t" r="r" b="b"/>
            <a:pathLst>
              <a:path w="605056" h="618193">
                <a:moveTo>
                  <a:pt x="0" y="0"/>
                </a:moveTo>
                <a:lnTo>
                  <a:pt x="605056" y="0"/>
                </a:lnTo>
                <a:lnTo>
                  <a:pt x="605056" y="618193"/>
                </a:lnTo>
                <a:lnTo>
                  <a:pt x="0" y="6181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9315238" y="7552875"/>
            <a:ext cx="390063" cy="398531"/>
          </a:xfrm>
          <a:custGeom>
            <a:avLst/>
            <a:gdLst/>
            <a:ahLst/>
            <a:cxnLst/>
            <a:rect l="l" t="t" r="r" b="b"/>
            <a:pathLst>
              <a:path w="390063" h="398531">
                <a:moveTo>
                  <a:pt x="0" y="0"/>
                </a:moveTo>
                <a:lnTo>
                  <a:pt x="390063" y="0"/>
                </a:lnTo>
                <a:lnTo>
                  <a:pt x="390063" y="398531"/>
                </a:lnTo>
                <a:lnTo>
                  <a:pt x="0" y="39853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9" name="Picture 9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3276.666"/>
                </p14:media>
              </p:ext>
            </p:extLst>
          </p:nvPr>
        </p:nvPicPr>
        <p:blipFill>
          <a:blip r:embed="rId7"/>
          <a:srcRect/>
          <a:stretch>
            <a:fillRect/>
          </a:stretch>
        </p:blipFill>
        <p:spPr>
          <a:xfrm>
            <a:off x="2286000" y="0"/>
            <a:ext cx="13716000" cy="10287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14554" y="8419986"/>
            <a:ext cx="18917108" cy="2098249"/>
            <a:chOff x="0" y="0"/>
            <a:chExt cx="4982284" cy="5526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82283" cy="552625"/>
            </a:xfrm>
            <a:custGeom>
              <a:avLst/>
              <a:gdLst/>
              <a:ahLst/>
              <a:cxnLst/>
              <a:rect l="l" t="t" r="r" b="b"/>
              <a:pathLst>
                <a:path w="4982283" h="552625">
                  <a:moveTo>
                    <a:pt x="0" y="0"/>
                  </a:moveTo>
                  <a:lnTo>
                    <a:pt x="4982283" y="0"/>
                  </a:lnTo>
                  <a:lnTo>
                    <a:pt x="4982283" y="552625"/>
                  </a:lnTo>
                  <a:lnTo>
                    <a:pt x="0" y="552625"/>
                  </a:lnTo>
                  <a:close/>
                </a:path>
              </a:pathLst>
            </a:custGeom>
            <a:solidFill>
              <a:srgbClr val="FFECA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982284" cy="600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85174" y="8570698"/>
            <a:ext cx="6510718" cy="898412"/>
            <a:chOff x="0" y="0"/>
            <a:chExt cx="1714757" cy="2366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714757" cy="236619"/>
            </a:xfrm>
            <a:custGeom>
              <a:avLst/>
              <a:gdLst/>
              <a:ahLst/>
              <a:cxnLst/>
              <a:rect l="l" t="t" r="r" b="b"/>
              <a:pathLst>
                <a:path w="1714757" h="236619">
                  <a:moveTo>
                    <a:pt x="857379" y="0"/>
                  </a:moveTo>
                  <a:cubicBezTo>
                    <a:pt x="383861" y="0"/>
                    <a:pt x="0" y="52969"/>
                    <a:pt x="0" y="118309"/>
                  </a:cubicBezTo>
                  <a:cubicBezTo>
                    <a:pt x="0" y="183650"/>
                    <a:pt x="383861" y="236619"/>
                    <a:pt x="857379" y="236619"/>
                  </a:cubicBezTo>
                  <a:cubicBezTo>
                    <a:pt x="1330896" y="236619"/>
                    <a:pt x="1714757" y="183650"/>
                    <a:pt x="1714757" y="118309"/>
                  </a:cubicBezTo>
                  <a:cubicBezTo>
                    <a:pt x="1714757" y="52969"/>
                    <a:pt x="1330896" y="0"/>
                    <a:pt x="857379" y="0"/>
                  </a:cubicBezTo>
                  <a:close/>
                </a:path>
              </a:pathLst>
            </a:custGeom>
            <a:solidFill>
              <a:srgbClr val="5E4D5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60758" y="-25442"/>
              <a:ext cx="1393240" cy="2398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flipV="1">
            <a:off x="13667262" y="-301548"/>
            <a:ext cx="4935292" cy="4114800"/>
          </a:xfrm>
          <a:custGeom>
            <a:avLst/>
            <a:gdLst/>
            <a:ahLst/>
            <a:cxnLst/>
            <a:rect l="l" t="t" r="r" b="b"/>
            <a:pathLst>
              <a:path w="4935292" h="4114800">
                <a:moveTo>
                  <a:pt x="0" y="4114800"/>
                </a:moveTo>
                <a:lnTo>
                  <a:pt x="4935292" y="4114800"/>
                </a:lnTo>
                <a:lnTo>
                  <a:pt x="4935292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8600348">
            <a:off x="-1160195" y="-1173757"/>
            <a:ext cx="3800224" cy="2760540"/>
          </a:xfrm>
          <a:custGeom>
            <a:avLst/>
            <a:gdLst/>
            <a:ahLst/>
            <a:cxnLst/>
            <a:rect l="l" t="t" r="r" b="b"/>
            <a:pathLst>
              <a:path w="3800224" h="2760540">
                <a:moveTo>
                  <a:pt x="0" y="0"/>
                </a:moveTo>
                <a:lnTo>
                  <a:pt x="3800224" y="0"/>
                </a:lnTo>
                <a:lnTo>
                  <a:pt x="3800224" y="2760540"/>
                </a:lnTo>
                <a:lnTo>
                  <a:pt x="0" y="27605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8600348">
            <a:off x="15993118" y="8906730"/>
            <a:ext cx="3800224" cy="2760540"/>
          </a:xfrm>
          <a:custGeom>
            <a:avLst/>
            <a:gdLst/>
            <a:ahLst/>
            <a:cxnLst/>
            <a:rect l="l" t="t" r="r" b="b"/>
            <a:pathLst>
              <a:path w="3800224" h="2760540">
                <a:moveTo>
                  <a:pt x="0" y="0"/>
                </a:moveTo>
                <a:lnTo>
                  <a:pt x="3800224" y="0"/>
                </a:lnTo>
                <a:lnTo>
                  <a:pt x="3800224" y="2760540"/>
                </a:lnTo>
                <a:lnTo>
                  <a:pt x="0" y="27605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5823618" y="2119884"/>
            <a:ext cx="390063" cy="398531"/>
          </a:xfrm>
          <a:custGeom>
            <a:avLst/>
            <a:gdLst/>
            <a:ahLst/>
            <a:cxnLst/>
            <a:rect l="l" t="t" r="r" b="b"/>
            <a:pathLst>
              <a:path w="390063" h="398531">
                <a:moveTo>
                  <a:pt x="0" y="0"/>
                </a:moveTo>
                <a:lnTo>
                  <a:pt x="390062" y="0"/>
                </a:lnTo>
                <a:lnTo>
                  <a:pt x="390062" y="398531"/>
                </a:lnTo>
                <a:lnTo>
                  <a:pt x="0" y="39853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7485080" y="7340571"/>
            <a:ext cx="605056" cy="618193"/>
          </a:xfrm>
          <a:custGeom>
            <a:avLst/>
            <a:gdLst/>
            <a:ahLst/>
            <a:cxnLst/>
            <a:rect l="l" t="t" r="r" b="b"/>
            <a:pathLst>
              <a:path w="605056" h="618193">
                <a:moveTo>
                  <a:pt x="0" y="0"/>
                </a:moveTo>
                <a:lnTo>
                  <a:pt x="605056" y="0"/>
                </a:lnTo>
                <a:lnTo>
                  <a:pt x="605056" y="618193"/>
                </a:lnTo>
                <a:lnTo>
                  <a:pt x="0" y="6181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/>
          <p:cNvGrpSpPr/>
          <p:nvPr/>
        </p:nvGrpSpPr>
        <p:grpSpPr>
          <a:xfrm>
            <a:off x="8616345" y="3668248"/>
            <a:ext cx="7518562" cy="4377009"/>
            <a:chOff x="0" y="0"/>
            <a:chExt cx="1980198" cy="115279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980198" cy="1152792"/>
            </a:xfrm>
            <a:custGeom>
              <a:avLst/>
              <a:gdLst/>
              <a:ahLst/>
              <a:cxnLst/>
              <a:rect l="l" t="t" r="r" b="b"/>
              <a:pathLst>
                <a:path w="1980198" h="1152792">
                  <a:moveTo>
                    <a:pt x="52515" y="0"/>
                  </a:moveTo>
                  <a:lnTo>
                    <a:pt x="1927683" y="0"/>
                  </a:lnTo>
                  <a:cubicBezTo>
                    <a:pt x="1956686" y="0"/>
                    <a:pt x="1980198" y="23512"/>
                    <a:pt x="1980198" y="52515"/>
                  </a:cubicBezTo>
                  <a:lnTo>
                    <a:pt x="1980198" y="1100277"/>
                  </a:lnTo>
                  <a:cubicBezTo>
                    <a:pt x="1980198" y="1129280"/>
                    <a:pt x="1956686" y="1152792"/>
                    <a:pt x="1927683" y="1152792"/>
                  </a:cubicBezTo>
                  <a:lnTo>
                    <a:pt x="52515" y="1152792"/>
                  </a:lnTo>
                  <a:cubicBezTo>
                    <a:pt x="23512" y="1152792"/>
                    <a:pt x="0" y="1129280"/>
                    <a:pt x="0" y="1100277"/>
                  </a:cubicBezTo>
                  <a:lnTo>
                    <a:pt x="0" y="52515"/>
                  </a:lnTo>
                  <a:cubicBezTo>
                    <a:pt x="0" y="23512"/>
                    <a:pt x="23512" y="0"/>
                    <a:pt x="52515" y="0"/>
                  </a:cubicBezTo>
                  <a:close/>
                </a:path>
              </a:pathLst>
            </a:custGeom>
            <a:solidFill>
              <a:srgbClr val="FFECA6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47625"/>
              <a:ext cx="1980198" cy="12004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739917" y="3795158"/>
            <a:ext cx="390063" cy="398531"/>
          </a:xfrm>
          <a:custGeom>
            <a:avLst/>
            <a:gdLst/>
            <a:ahLst/>
            <a:cxnLst/>
            <a:rect l="l" t="t" r="r" b="b"/>
            <a:pathLst>
              <a:path w="390063" h="398531">
                <a:moveTo>
                  <a:pt x="0" y="0"/>
                </a:moveTo>
                <a:lnTo>
                  <a:pt x="390062" y="0"/>
                </a:lnTo>
                <a:lnTo>
                  <a:pt x="390062" y="398531"/>
                </a:lnTo>
                <a:lnTo>
                  <a:pt x="0" y="39853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 rot="-1238362">
            <a:off x="1327585" y="2789022"/>
            <a:ext cx="5588306" cy="5666217"/>
          </a:xfrm>
          <a:custGeom>
            <a:avLst/>
            <a:gdLst/>
            <a:ahLst/>
            <a:cxnLst/>
            <a:rect l="l" t="t" r="r" b="b"/>
            <a:pathLst>
              <a:path w="5588306" h="5666217">
                <a:moveTo>
                  <a:pt x="0" y="0"/>
                </a:moveTo>
                <a:lnTo>
                  <a:pt x="5588306" y="0"/>
                </a:lnTo>
                <a:lnTo>
                  <a:pt x="5588306" y="5666217"/>
                </a:lnTo>
                <a:lnTo>
                  <a:pt x="0" y="566621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8"/>
          <p:cNvSpPr txBox="1"/>
          <p:nvPr/>
        </p:nvSpPr>
        <p:spPr>
          <a:xfrm>
            <a:off x="15206151" y="1104900"/>
            <a:ext cx="2053149" cy="10149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848"/>
              </a:lnSpc>
            </a:pPr>
            <a:r>
              <a:rPr lang="en-US" sz="7200" b="1">
                <a:solidFill>
                  <a:srgbClr val="000000"/>
                </a:solidFill>
                <a:latin typeface="Cerebri Heavy"/>
                <a:ea typeface="Cerebri Heavy"/>
                <a:cs typeface="Cerebri Heavy"/>
                <a:sym typeface="Cerebri Heavy"/>
              </a:rPr>
              <a:t>02.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7898420" y="2008706"/>
            <a:ext cx="7646443" cy="859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48"/>
              </a:lnSpc>
            </a:pPr>
            <a:r>
              <a:rPr lang="en-US" sz="5706" b="1">
                <a:solidFill>
                  <a:srgbClr val="000000"/>
                </a:solidFill>
                <a:latin typeface="Cerebri Heavy"/>
                <a:ea typeface="Cerebri Heavy"/>
                <a:cs typeface="Cerebri Heavy"/>
                <a:sym typeface="Cerebri Heavy"/>
              </a:rPr>
              <a:t>Table of Contents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8511570" y="4093103"/>
            <a:ext cx="7507826" cy="34225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80085" lvl="1" indent="-340042" algn="l">
              <a:lnSpc>
                <a:spcPts val="5481"/>
              </a:lnSpc>
              <a:buFont typeface="Arial"/>
              <a:buChar char="•"/>
            </a:pPr>
            <a:r>
              <a:rPr lang="en-US" sz="3150" b="1">
                <a:solidFill>
                  <a:srgbClr val="000000"/>
                </a:solidFill>
                <a:latin typeface="Cerebri Heavy"/>
                <a:ea typeface="Cerebri Heavy"/>
                <a:cs typeface="Cerebri Heavy"/>
                <a:sym typeface="Cerebri Heavy"/>
              </a:rPr>
              <a:t>Group Discussion: Your Feedback</a:t>
            </a:r>
          </a:p>
          <a:p>
            <a:pPr marL="680085" lvl="1" indent="-340042" algn="l">
              <a:lnSpc>
                <a:spcPts val="5481"/>
              </a:lnSpc>
              <a:buFont typeface="Arial"/>
              <a:buChar char="•"/>
            </a:pPr>
            <a:r>
              <a:rPr lang="en-US" sz="3150" b="1">
                <a:solidFill>
                  <a:srgbClr val="000000"/>
                </a:solidFill>
                <a:latin typeface="Cerebri Heavy"/>
                <a:ea typeface="Cerebri Heavy"/>
                <a:cs typeface="Cerebri Heavy"/>
                <a:sym typeface="Cerebri Heavy"/>
              </a:rPr>
              <a:t>Myths about High School </a:t>
            </a:r>
          </a:p>
          <a:p>
            <a:pPr marL="680085" lvl="1" indent="-340042" algn="l">
              <a:lnSpc>
                <a:spcPts val="5481"/>
              </a:lnSpc>
              <a:buFont typeface="Arial"/>
              <a:buChar char="•"/>
            </a:pPr>
            <a:r>
              <a:rPr lang="en-US" sz="3150" b="1">
                <a:solidFill>
                  <a:srgbClr val="000000"/>
                </a:solidFill>
                <a:latin typeface="Cerebri Heavy"/>
                <a:ea typeface="Cerebri Heavy"/>
                <a:cs typeface="Cerebri Heavy"/>
                <a:sym typeface="Cerebri Heavy"/>
              </a:rPr>
              <a:t>Our Experiences at High School </a:t>
            </a:r>
          </a:p>
          <a:p>
            <a:pPr marL="680085" lvl="1" indent="-340042" algn="l">
              <a:lnSpc>
                <a:spcPts val="5481"/>
              </a:lnSpc>
              <a:buFont typeface="Arial"/>
              <a:buChar char="•"/>
            </a:pPr>
            <a:r>
              <a:rPr lang="en-US" sz="3150" b="1">
                <a:solidFill>
                  <a:srgbClr val="000000"/>
                </a:solidFill>
                <a:latin typeface="Cerebri Heavy"/>
                <a:ea typeface="Cerebri Heavy"/>
                <a:cs typeface="Cerebri Heavy"/>
                <a:sym typeface="Cerebri Heavy"/>
              </a:rPr>
              <a:t>Tips &amp; Available Resources </a:t>
            </a:r>
          </a:p>
          <a:p>
            <a:pPr marL="680085" lvl="1" indent="-340042" algn="l">
              <a:lnSpc>
                <a:spcPts val="5481"/>
              </a:lnSpc>
              <a:buFont typeface="Arial"/>
              <a:buChar char="•"/>
            </a:pPr>
            <a:r>
              <a:rPr lang="en-US" sz="3150" b="1">
                <a:solidFill>
                  <a:srgbClr val="000000"/>
                </a:solidFill>
                <a:latin typeface="Cerebri Heavy"/>
                <a:ea typeface="Cerebri Heavy"/>
                <a:cs typeface="Cerebri Heavy"/>
                <a:sym typeface="Cerebri Heavy"/>
              </a:rPr>
              <a:t>SURPRISE!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14554" y="8419986"/>
            <a:ext cx="18917108" cy="2098249"/>
            <a:chOff x="0" y="0"/>
            <a:chExt cx="4982284" cy="5526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82283" cy="552625"/>
            </a:xfrm>
            <a:custGeom>
              <a:avLst/>
              <a:gdLst/>
              <a:ahLst/>
              <a:cxnLst/>
              <a:rect l="l" t="t" r="r" b="b"/>
              <a:pathLst>
                <a:path w="4982283" h="552625">
                  <a:moveTo>
                    <a:pt x="0" y="0"/>
                  </a:moveTo>
                  <a:lnTo>
                    <a:pt x="4982283" y="0"/>
                  </a:lnTo>
                  <a:lnTo>
                    <a:pt x="4982283" y="552625"/>
                  </a:lnTo>
                  <a:lnTo>
                    <a:pt x="0" y="552625"/>
                  </a:lnTo>
                  <a:close/>
                </a:path>
              </a:pathLst>
            </a:custGeom>
            <a:solidFill>
              <a:srgbClr val="FFECA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982284" cy="600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705950" y="8419986"/>
            <a:ext cx="6510718" cy="477203"/>
            <a:chOff x="0" y="0"/>
            <a:chExt cx="1714757" cy="12568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714757" cy="125683"/>
            </a:xfrm>
            <a:custGeom>
              <a:avLst/>
              <a:gdLst/>
              <a:ahLst/>
              <a:cxnLst/>
              <a:rect l="l" t="t" r="r" b="b"/>
              <a:pathLst>
                <a:path w="1714757" h="125683">
                  <a:moveTo>
                    <a:pt x="857379" y="0"/>
                  </a:moveTo>
                  <a:cubicBezTo>
                    <a:pt x="383861" y="0"/>
                    <a:pt x="0" y="28135"/>
                    <a:pt x="0" y="62841"/>
                  </a:cubicBezTo>
                  <a:cubicBezTo>
                    <a:pt x="0" y="97548"/>
                    <a:pt x="383861" y="125683"/>
                    <a:pt x="857379" y="125683"/>
                  </a:cubicBezTo>
                  <a:cubicBezTo>
                    <a:pt x="1330896" y="125683"/>
                    <a:pt x="1714757" y="97548"/>
                    <a:pt x="1714757" y="62841"/>
                  </a:cubicBezTo>
                  <a:cubicBezTo>
                    <a:pt x="1714757" y="28135"/>
                    <a:pt x="1330896" y="0"/>
                    <a:pt x="857379" y="0"/>
                  </a:cubicBezTo>
                  <a:close/>
                </a:path>
              </a:pathLst>
            </a:custGeom>
            <a:solidFill>
              <a:srgbClr val="5E4D5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60758" y="-35842"/>
              <a:ext cx="1393240" cy="1497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flipV="1">
            <a:off x="13667262" y="-301548"/>
            <a:ext cx="4935292" cy="4114800"/>
          </a:xfrm>
          <a:custGeom>
            <a:avLst/>
            <a:gdLst/>
            <a:ahLst/>
            <a:cxnLst/>
            <a:rect l="l" t="t" r="r" b="b"/>
            <a:pathLst>
              <a:path w="4935292" h="4114800">
                <a:moveTo>
                  <a:pt x="0" y="4114800"/>
                </a:moveTo>
                <a:lnTo>
                  <a:pt x="4935292" y="4114800"/>
                </a:lnTo>
                <a:lnTo>
                  <a:pt x="4935292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8600348">
            <a:off x="-1160195" y="-1173757"/>
            <a:ext cx="3800224" cy="2760540"/>
          </a:xfrm>
          <a:custGeom>
            <a:avLst/>
            <a:gdLst/>
            <a:ahLst/>
            <a:cxnLst/>
            <a:rect l="l" t="t" r="r" b="b"/>
            <a:pathLst>
              <a:path w="3800224" h="2760540">
                <a:moveTo>
                  <a:pt x="0" y="0"/>
                </a:moveTo>
                <a:lnTo>
                  <a:pt x="3800224" y="0"/>
                </a:lnTo>
                <a:lnTo>
                  <a:pt x="3800224" y="2760540"/>
                </a:lnTo>
                <a:lnTo>
                  <a:pt x="0" y="27605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16869237" y="3617625"/>
            <a:ext cx="390063" cy="398531"/>
          </a:xfrm>
          <a:custGeom>
            <a:avLst/>
            <a:gdLst/>
            <a:ahLst/>
            <a:cxnLst/>
            <a:rect l="l" t="t" r="r" b="b"/>
            <a:pathLst>
              <a:path w="390063" h="398531">
                <a:moveTo>
                  <a:pt x="0" y="0"/>
                </a:moveTo>
                <a:lnTo>
                  <a:pt x="390063" y="0"/>
                </a:lnTo>
                <a:lnTo>
                  <a:pt x="390063" y="398531"/>
                </a:lnTo>
                <a:lnTo>
                  <a:pt x="0" y="39853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11097124" y="2119884"/>
            <a:ext cx="605056" cy="618193"/>
          </a:xfrm>
          <a:custGeom>
            <a:avLst/>
            <a:gdLst/>
            <a:ahLst/>
            <a:cxnLst/>
            <a:rect l="l" t="t" r="r" b="b"/>
            <a:pathLst>
              <a:path w="605056" h="618193">
                <a:moveTo>
                  <a:pt x="0" y="0"/>
                </a:moveTo>
                <a:lnTo>
                  <a:pt x="605056" y="0"/>
                </a:lnTo>
                <a:lnTo>
                  <a:pt x="605056" y="618193"/>
                </a:lnTo>
                <a:lnTo>
                  <a:pt x="0" y="6181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10542240" y="7613431"/>
            <a:ext cx="390063" cy="398531"/>
          </a:xfrm>
          <a:custGeom>
            <a:avLst/>
            <a:gdLst/>
            <a:ahLst/>
            <a:cxnLst/>
            <a:rect l="l" t="t" r="r" b="b"/>
            <a:pathLst>
              <a:path w="390063" h="398531">
                <a:moveTo>
                  <a:pt x="0" y="0"/>
                </a:moveTo>
                <a:lnTo>
                  <a:pt x="390063" y="0"/>
                </a:lnTo>
                <a:lnTo>
                  <a:pt x="390063" y="398531"/>
                </a:lnTo>
                <a:lnTo>
                  <a:pt x="0" y="39853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/>
          <p:cNvGrpSpPr/>
          <p:nvPr/>
        </p:nvGrpSpPr>
        <p:grpSpPr>
          <a:xfrm>
            <a:off x="1571911" y="4168556"/>
            <a:ext cx="7397049" cy="4752640"/>
            <a:chOff x="0" y="0"/>
            <a:chExt cx="1948194" cy="125172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948194" cy="1251724"/>
            </a:xfrm>
            <a:custGeom>
              <a:avLst/>
              <a:gdLst/>
              <a:ahLst/>
              <a:cxnLst/>
              <a:rect l="l" t="t" r="r" b="b"/>
              <a:pathLst>
                <a:path w="1948194" h="1251724">
                  <a:moveTo>
                    <a:pt x="53378" y="0"/>
                  </a:moveTo>
                  <a:lnTo>
                    <a:pt x="1894816" y="0"/>
                  </a:lnTo>
                  <a:cubicBezTo>
                    <a:pt x="1924296" y="0"/>
                    <a:pt x="1948194" y="23898"/>
                    <a:pt x="1948194" y="53378"/>
                  </a:cubicBezTo>
                  <a:lnTo>
                    <a:pt x="1948194" y="1198346"/>
                  </a:lnTo>
                  <a:cubicBezTo>
                    <a:pt x="1948194" y="1227826"/>
                    <a:pt x="1924296" y="1251724"/>
                    <a:pt x="1894816" y="1251724"/>
                  </a:cubicBezTo>
                  <a:lnTo>
                    <a:pt x="53378" y="1251724"/>
                  </a:lnTo>
                  <a:cubicBezTo>
                    <a:pt x="23898" y="1251724"/>
                    <a:pt x="0" y="1227826"/>
                    <a:pt x="0" y="1198346"/>
                  </a:cubicBezTo>
                  <a:lnTo>
                    <a:pt x="0" y="53378"/>
                  </a:lnTo>
                  <a:cubicBezTo>
                    <a:pt x="0" y="23898"/>
                    <a:pt x="23898" y="0"/>
                    <a:pt x="53378" y="0"/>
                  </a:cubicBezTo>
                  <a:close/>
                </a:path>
              </a:pathLst>
            </a:custGeom>
            <a:solidFill>
              <a:srgbClr val="FFFBE5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47625"/>
              <a:ext cx="1948194" cy="12993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1944269" y="4402480"/>
            <a:ext cx="509816" cy="509816"/>
          </a:xfrm>
          <a:custGeom>
            <a:avLst/>
            <a:gdLst/>
            <a:ahLst/>
            <a:cxnLst/>
            <a:rect l="l" t="t" r="r" b="b"/>
            <a:pathLst>
              <a:path w="509816" h="509816">
                <a:moveTo>
                  <a:pt x="0" y="0"/>
                </a:moveTo>
                <a:lnTo>
                  <a:pt x="509816" y="0"/>
                </a:lnTo>
                <a:lnTo>
                  <a:pt x="509816" y="509816"/>
                </a:lnTo>
                <a:lnTo>
                  <a:pt x="0" y="50981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>
            <a:off x="1736986" y="6591871"/>
            <a:ext cx="490766" cy="490766"/>
          </a:xfrm>
          <a:custGeom>
            <a:avLst/>
            <a:gdLst/>
            <a:ahLst/>
            <a:cxnLst/>
            <a:rect l="l" t="t" r="r" b="b"/>
            <a:pathLst>
              <a:path w="490766" h="490766">
                <a:moveTo>
                  <a:pt x="0" y="0"/>
                </a:moveTo>
                <a:lnTo>
                  <a:pt x="490766" y="0"/>
                </a:lnTo>
                <a:lnTo>
                  <a:pt x="490766" y="490766"/>
                </a:lnTo>
                <a:lnTo>
                  <a:pt x="0" y="49076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>
            <a:off x="17021637" y="3770025"/>
            <a:ext cx="390063" cy="398531"/>
          </a:xfrm>
          <a:custGeom>
            <a:avLst/>
            <a:gdLst/>
            <a:ahLst/>
            <a:cxnLst/>
            <a:rect l="l" t="t" r="r" b="b"/>
            <a:pathLst>
              <a:path w="390063" h="398531">
                <a:moveTo>
                  <a:pt x="0" y="0"/>
                </a:moveTo>
                <a:lnTo>
                  <a:pt x="390063" y="0"/>
                </a:lnTo>
                <a:lnTo>
                  <a:pt x="390063" y="398531"/>
                </a:lnTo>
                <a:lnTo>
                  <a:pt x="0" y="39853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>
            <a:off x="11249524" y="2272284"/>
            <a:ext cx="605056" cy="618193"/>
          </a:xfrm>
          <a:custGeom>
            <a:avLst/>
            <a:gdLst/>
            <a:ahLst/>
            <a:cxnLst/>
            <a:rect l="l" t="t" r="r" b="b"/>
            <a:pathLst>
              <a:path w="605056" h="618193">
                <a:moveTo>
                  <a:pt x="0" y="0"/>
                </a:moveTo>
                <a:lnTo>
                  <a:pt x="605056" y="0"/>
                </a:lnTo>
                <a:lnTo>
                  <a:pt x="605056" y="618193"/>
                </a:lnTo>
                <a:lnTo>
                  <a:pt x="0" y="6181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>
            <a:off x="10694640" y="7765831"/>
            <a:ext cx="390063" cy="398531"/>
          </a:xfrm>
          <a:custGeom>
            <a:avLst/>
            <a:gdLst/>
            <a:ahLst/>
            <a:cxnLst/>
            <a:rect l="l" t="t" r="r" b="b"/>
            <a:pathLst>
              <a:path w="390063" h="398531">
                <a:moveTo>
                  <a:pt x="0" y="0"/>
                </a:moveTo>
                <a:lnTo>
                  <a:pt x="390063" y="0"/>
                </a:lnTo>
                <a:lnTo>
                  <a:pt x="390063" y="398531"/>
                </a:lnTo>
                <a:lnTo>
                  <a:pt x="0" y="39853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>
            <a:off x="11006916" y="3290346"/>
            <a:ext cx="5787708" cy="5606842"/>
          </a:xfrm>
          <a:custGeom>
            <a:avLst/>
            <a:gdLst/>
            <a:ahLst/>
            <a:cxnLst/>
            <a:rect l="l" t="t" r="r" b="b"/>
            <a:pathLst>
              <a:path w="5787708" h="5606842">
                <a:moveTo>
                  <a:pt x="0" y="0"/>
                </a:moveTo>
                <a:lnTo>
                  <a:pt x="5787708" y="0"/>
                </a:lnTo>
                <a:lnTo>
                  <a:pt x="5787708" y="5606842"/>
                </a:lnTo>
                <a:lnTo>
                  <a:pt x="0" y="560684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TextBox 22"/>
          <p:cNvSpPr txBox="1"/>
          <p:nvPr/>
        </p:nvSpPr>
        <p:spPr>
          <a:xfrm>
            <a:off x="1746951" y="1346164"/>
            <a:ext cx="8451446" cy="11244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94"/>
              </a:lnSpc>
            </a:pPr>
            <a:r>
              <a:rPr lang="en-US" sz="7976" b="1">
                <a:solidFill>
                  <a:srgbClr val="000000"/>
                </a:solidFill>
                <a:latin typeface="Cerebri Bold"/>
                <a:ea typeface="Cerebri Bold"/>
                <a:cs typeface="Cerebri Bold"/>
                <a:sym typeface="Cerebri Bold"/>
              </a:rPr>
              <a:t>Your Feedback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5206151" y="1104900"/>
            <a:ext cx="2053149" cy="10149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848"/>
              </a:lnSpc>
            </a:pPr>
            <a:r>
              <a:rPr lang="en-US" sz="7200" b="1">
                <a:solidFill>
                  <a:srgbClr val="000000"/>
                </a:solidFill>
                <a:latin typeface="Cerebri Heavy"/>
                <a:ea typeface="Cerebri Heavy"/>
                <a:cs typeface="Cerebri Heavy"/>
                <a:sym typeface="Cerebri Heavy"/>
              </a:rPr>
              <a:t>03.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251688" y="2747602"/>
            <a:ext cx="8620489" cy="909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33"/>
              </a:lnSpc>
            </a:pPr>
            <a:r>
              <a:rPr lang="en-US" sz="3099">
                <a:solidFill>
                  <a:srgbClr val="000000"/>
                </a:solidFill>
                <a:latin typeface="Cerebri"/>
                <a:ea typeface="Cerebri"/>
                <a:cs typeface="Cerebri"/>
                <a:sym typeface="Cerebri"/>
              </a:rPr>
              <a:t>It is natural to feel both excited and anxious for high school! 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2545510" y="4279245"/>
            <a:ext cx="5513256" cy="6134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19"/>
              </a:lnSpc>
            </a:pPr>
            <a:r>
              <a:rPr lang="en-US" sz="2999" b="1">
                <a:solidFill>
                  <a:srgbClr val="000000"/>
                </a:solidFill>
                <a:latin typeface="Cerebri Bold"/>
                <a:ea typeface="Cerebri Bold"/>
                <a:cs typeface="Cerebri Bold"/>
                <a:sym typeface="Cerebri Bold"/>
              </a:rPr>
              <a:t>WHAT ARE WE EXCITED FOR?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3002559" y="5067300"/>
            <a:ext cx="4956794" cy="1173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2927" lvl="1" indent="-291463" algn="l">
              <a:lnSpc>
                <a:spcPts val="3077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Cerebri"/>
                <a:ea typeface="Cerebri"/>
                <a:cs typeface="Cerebri"/>
                <a:sym typeface="Cerebri"/>
              </a:rPr>
              <a:t>Making new friends</a:t>
            </a:r>
          </a:p>
          <a:p>
            <a:pPr marL="582927" lvl="1" indent="-291463" algn="l">
              <a:lnSpc>
                <a:spcPts val="3077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Cerebri"/>
                <a:ea typeface="Cerebri"/>
                <a:cs typeface="Cerebri"/>
                <a:sym typeface="Cerebri"/>
              </a:rPr>
              <a:t>Joining new clubs</a:t>
            </a:r>
          </a:p>
          <a:p>
            <a:pPr marL="582927" lvl="1" indent="-291463" algn="l">
              <a:lnSpc>
                <a:spcPts val="3077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Cerebri"/>
                <a:ea typeface="Cerebri"/>
                <a:cs typeface="Cerebri"/>
                <a:sym typeface="Cerebri"/>
              </a:rPr>
              <a:t>Going out for lunch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275377" y="6478750"/>
            <a:ext cx="6243328" cy="6134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19"/>
              </a:lnSpc>
            </a:pPr>
            <a:r>
              <a:rPr lang="en-US" sz="2999" b="1">
                <a:solidFill>
                  <a:srgbClr val="000000"/>
                </a:solidFill>
                <a:latin typeface="Cerebri Bold"/>
                <a:ea typeface="Cerebri Bold"/>
                <a:cs typeface="Cerebri Bold"/>
                <a:sym typeface="Cerebri Bold"/>
              </a:rPr>
              <a:t>WHAT ARE WE ANXIOUS ABOUT?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3021609" y="7263612"/>
            <a:ext cx="4059719" cy="1173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2927" lvl="1" indent="-291463" algn="l">
              <a:lnSpc>
                <a:spcPts val="3077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Cerebri"/>
                <a:ea typeface="Cerebri"/>
                <a:cs typeface="Cerebri"/>
                <a:sym typeface="Cerebri"/>
              </a:rPr>
              <a:t>Exams</a:t>
            </a:r>
          </a:p>
          <a:p>
            <a:pPr marL="582927" lvl="1" indent="-291463" algn="l">
              <a:lnSpc>
                <a:spcPts val="3077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Cerebri"/>
                <a:ea typeface="Cerebri"/>
                <a:cs typeface="Cerebri"/>
                <a:sym typeface="Cerebri"/>
              </a:rPr>
              <a:t>Meeting deadlines</a:t>
            </a:r>
          </a:p>
          <a:p>
            <a:pPr marL="582927" lvl="1" indent="-291463" algn="l">
              <a:lnSpc>
                <a:spcPts val="3077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Cerebri"/>
                <a:ea typeface="Cerebri"/>
                <a:cs typeface="Cerebri"/>
                <a:sym typeface="Cerebri"/>
              </a:rPr>
              <a:t>Strict teachers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14554" y="8419986"/>
            <a:ext cx="18917108" cy="2098249"/>
            <a:chOff x="0" y="0"/>
            <a:chExt cx="4982284" cy="5526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82283" cy="552625"/>
            </a:xfrm>
            <a:custGeom>
              <a:avLst/>
              <a:gdLst/>
              <a:ahLst/>
              <a:cxnLst/>
              <a:rect l="l" t="t" r="r" b="b"/>
              <a:pathLst>
                <a:path w="4982283" h="552625">
                  <a:moveTo>
                    <a:pt x="0" y="0"/>
                  </a:moveTo>
                  <a:lnTo>
                    <a:pt x="4982283" y="0"/>
                  </a:lnTo>
                  <a:lnTo>
                    <a:pt x="4982283" y="552625"/>
                  </a:lnTo>
                  <a:lnTo>
                    <a:pt x="0" y="552625"/>
                  </a:lnTo>
                  <a:close/>
                </a:path>
              </a:pathLst>
            </a:custGeom>
            <a:solidFill>
              <a:srgbClr val="FFECA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982284" cy="600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flipV="1">
            <a:off x="13667262" y="-301548"/>
            <a:ext cx="4935292" cy="4114800"/>
          </a:xfrm>
          <a:custGeom>
            <a:avLst/>
            <a:gdLst/>
            <a:ahLst/>
            <a:cxnLst/>
            <a:rect l="l" t="t" r="r" b="b"/>
            <a:pathLst>
              <a:path w="4935292" h="4114800">
                <a:moveTo>
                  <a:pt x="0" y="4114800"/>
                </a:moveTo>
                <a:lnTo>
                  <a:pt x="4935292" y="4114800"/>
                </a:lnTo>
                <a:lnTo>
                  <a:pt x="4935292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8600348">
            <a:off x="-1160195" y="-1173757"/>
            <a:ext cx="3800224" cy="2760540"/>
          </a:xfrm>
          <a:custGeom>
            <a:avLst/>
            <a:gdLst/>
            <a:ahLst/>
            <a:cxnLst/>
            <a:rect l="l" t="t" r="r" b="b"/>
            <a:pathLst>
              <a:path w="3800224" h="2760540">
                <a:moveTo>
                  <a:pt x="0" y="0"/>
                </a:moveTo>
                <a:lnTo>
                  <a:pt x="3800224" y="0"/>
                </a:lnTo>
                <a:lnTo>
                  <a:pt x="3800224" y="2760540"/>
                </a:lnTo>
                <a:lnTo>
                  <a:pt x="0" y="27605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8600348">
            <a:off x="15993118" y="8906730"/>
            <a:ext cx="3800224" cy="2760540"/>
          </a:xfrm>
          <a:custGeom>
            <a:avLst/>
            <a:gdLst/>
            <a:ahLst/>
            <a:cxnLst/>
            <a:rect l="l" t="t" r="r" b="b"/>
            <a:pathLst>
              <a:path w="3800224" h="2760540">
                <a:moveTo>
                  <a:pt x="0" y="0"/>
                </a:moveTo>
                <a:lnTo>
                  <a:pt x="3800224" y="0"/>
                </a:lnTo>
                <a:lnTo>
                  <a:pt x="3800224" y="2760540"/>
                </a:lnTo>
                <a:lnTo>
                  <a:pt x="0" y="27605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8809090" y="2920990"/>
            <a:ext cx="8379085" cy="6250999"/>
            <a:chOff x="0" y="0"/>
            <a:chExt cx="2206837" cy="164635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206837" cy="1646354"/>
            </a:xfrm>
            <a:custGeom>
              <a:avLst/>
              <a:gdLst/>
              <a:ahLst/>
              <a:cxnLst/>
              <a:rect l="l" t="t" r="r" b="b"/>
              <a:pathLst>
                <a:path w="2206837" h="1646354">
                  <a:moveTo>
                    <a:pt x="47122" y="0"/>
                  </a:moveTo>
                  <a:lnTo>
                    <a:pt x="2159715" y="0"/>
                  </a:lnTo>
                  <a:cubicBezTo>
                    <a:pt x="2185740" y="0"/>
                    <a:pt x="2206837" y="21097"/>
                    <a:pt x="2206837" y="47122"/>
                  </a:cubicBezTo>
                  <a:lnTo>
                    <a:pt x="2206837" y="1599232"/>
                  </a:lnTo>
                  <a:cubicBezTo>
                    <a:pt x="2206837" y="1625256"/>
                    <a:pt x="2185740" y="1646354"/>
                    <a:pt x="2159715" y="1646354"/>
                  </a:cubicBezTo>
                  <a:lnTo>
                    <a:pt x="47122" y="1646354"/>
                  </a:lnTo>
                  <a:cubicBezTo>
                    <a:pt x="21097" y="1646354"/>
                    <a:pt x="0" y="1625256"/>
                    <a:pt x="0" y="1599232"/>
                  </a:cubicBezTo>
                  <a:lnTo>
                    <a:pt x="0" y="47122"/>
                  </a:lnTo>
                  <a:cubicBezTo>
                    <a:pt x="0" y="21097"/>
                    <a:pt x="21097" y="0"/>
                    <a:pt x="47122" y="0"/>
                  </a:cubicBezTo>
                  <a:close/>
                </a:path>
              </a:pathLst>
            </a:custGeom>
            <a:solidFill>
              <a:srgbClr val="FFECA6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2206837" cy="16939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387702" y="8595971"/>
            <a:ext cx="6510718" cy="535196"/>
            <a:chOff x="0" y="0"/>
            <a:chExt cx="1714757" cy="14095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714757" cy="140957"/>
            </a:xfrm>
            <a:custGeom>
              <a:avLst/>
              <a:gdLst/>
              <a:ahLst/>
              <a:cxnLst/>
              <a:rect l="l" t="t" r="r" b="b"/>
              <a:pathLst>
                <a:path w="1714757" h="140957">
                  <a:moveTo>
                    <a:pt x="857379" y="0"/>
                  </a:moveTo>
                  <a:cubicBezTo>
                    <a:pt x="383861" y="0"/>
                    <a:pt x="0" y="31554"/>
                    <a:pt x="0" y="70478"/>
                  </a:cubicBezTo>
                  <a:cubicBezTo>
                    <a:pt x="0" y="109403"/>
                    <a:pt x="383861" y="140957"/>
                    <a:pt x="857379" y="140957"/>
                  </a:cubicBezTo>
                  <a:cubicBezTo>
                    <a:pt x="1330896" y="140957"/>
                    <a:pt x="1714757" y="109403"/>
                    <a:pt x="1714757" y="70478"/>
                  </a:cubicBezTo>
                  <a:cubicBezTo>
                    <a:pt x="1714757" y="31554"/>
                    <a:pt x="1330896" y="0"/>
                    <a:pt x="857379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60758" y="-34410"/>
              <a:ext cx="1393240" cy="1621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934948" y="2889665"/>
            <a:ext cx="7080227" cy="5088913"/>
          </a:xfrm>
          <a:custGeom>
            <a:avLst/>
            <a:gdLst/>
            <a:ahLst/>
            <a:cxnLst/>
            <a:rect l="l" t="t" r="r" b="b"/>
            <a:pathLst>
              <a:path w="7080227" h="5088913">
                <a:moveTo>
                  <a:pt x="0" y="0"/>
                </a:moveTo>
                <a:lnTo>
                  <a:pt x="7080227" y="0"/>
                </a:lnTo>
                <a:lnTo>
                  <a:pt x="7080227" y="5088913"/>
                </a:lnTo>
                <a:lnTo>
                  <a:pt x="0" y="508891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>
            <a:off x="6537843" y="2920990"/>
            <a:ext cx="390063" cy="398531"/>
          </a:xfrm>
          <a:custGeom>
            <a:avLst/>
            <a:gdLst/>
            <a:ahLst/>
            <a:cxnLst/>
            <a:rect l="l" t="t" r="r" b="b"/>
            <a:pathLst>
              <a:path w="390063" h="398531">
                <a:moveTo>
                  <a:pt x="0" y="0"/>
                </a:moveTo>
                <a:lnTo>
                  <a:pt x="390063" y="0"/>
                </a:lnTo>
                <a:lnTo>
                  <a:pt x="390063" y="398531"/>
                </a:lnTo>
                <a:lnTo>
                  <a:pt x="0" y="39853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>
            <a:off x="7595892" y="6223190"/>
            <a:ext cx="605056" cy="618193"/>
          </a:xfrm>
          <a:custGeom>
            <a:avLst/>
            <a:gdLst/>
            <a:ahLst/>
            <a:cxnLst/>
            <a:rect l="l" t="t" r="r" b="b"/>
            <a:pathLst>
              <a:path w="605056" h="618193">
                <a:moveTo>
                  <a:pt x="0" y="0"/>
                </a:moveTo>
                <a:lnTo>
                  <a:pt x="605056" y="0"/>
                </a:lnTo>
                <a:lnTo>
                  <a:pt x="605056" y="618193"/>
                </a:lnTo>
                <a:lnTo>
                  <a:pt x="0" y="6181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>
            <a:off x="739917" y="7141305"/>
            <a:ext cx="390063" cy="398531"/>
          </a:xfrm>
          <a:custGeom>
            <a:avLst/>
            <a:gdLst/>
            <a:ahLst/>
            <a:cxnLst/>
            <a:rect l="l" t="t" r="r" b="b"/>
            <a:pathLst>
              <a:path w="390063" h="398531">
                <a:moveTo>
                  <a:pt x="0" y="0"/>
                </a:moveTo>
                <a:lnTo>
                  <a:pt x="390062" y="0"/>
                </a:lnTo>
                <a:lnTo>
                  <a:pt x="390062" y="398532"/>
                </a:lnTo>
                <a:lnTo>
                  <a:pt x="0" y="3985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8"/>
          <p:cNvSpPr txBox="1"/>
          <p:nvPr/>
        </p:nvSpPr>
        <p:spPr>
          <a:xfrm>
            <a:off x="7595892" y="1297075"/>
            <a:ext cx="7642091" cy="9937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77"/>
              </a:lnSpc>
            </a:pPr>
            <a:r>
              <a:rPr lang="en-US" sz="7043" b="1">
                <a:solidFill>
                  <a:srgbClr val="000000"/>
                </a:solidFill>
                <a:latin typeface="Cerebri Heavy"/>
                <a:ea typeface="Cerebri Heavy"/>
                <a:cs typeface="Cerebri Heavy"/>
                <a:sym typeface="Cerebri Heavy"/>
              </a:rPr>
              <a:t>Facts or Myths?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5237984" y="1275845"/>
            <a:ext cx="1616238" cy="10149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848"/>
              </a:lnSpc>
            </a:pPr>
            <a:r>
              <a:rPr lang="en-US" sz="7200" b="1">
                <a:solidFill>
                  <a:srgbClr val="000000"/>
                </a:solidFill>
                <a:latin typeface="Cerebri Heavy"/>
                <a:ea typeface="Cerebri Heavy"/>
                <a:cs typeface="Cerebri Heavy"/>
                <a:sym typeface="Cerebri Heavy"/>
              </a:rPr>
              <a:t>04.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8878680" y="3137554"/>
            <a:ext cx="8239906" cy="5665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00887" lvl="1" indent="-250444" algn="l">
              <a:lnSpc>
                <a:spcPts val="4523"/>
              </a:lnSpc>
              <a:buFont typeface="Arial"/>
              <a:buChar char="•"/>
            </a:pPr>
            <a:r>
              <a:rPr lang="en-US" sz="2319" b="1">
                <a:solidFill>
                  <a:srgbClr val="000000"/>
                </a:solidFill>
                <a:latin typeface="Cerebri Bold"/>
                <a:ea typeface="Cerebri Bold"/>
                <a:cs typeface="Cerebri Bold"/>
                <a:sym typeface="Cerebri Bold"/>
              </a:rPr>
              <a:t>All teachers are intimidating and unapproachable</a:t>
            </a:r>
          </a:p>
          <a:p>
            <a:pPr marL="500887" lvl="1" indent="-250444" algn="l">
              <a:lnSpc>
                <a:spcPts val="4523"/>
              </a:lnSpc>
              <a:buFont typeface="Arial"/>
              <a:buChar char="•"/>
            </a:pPr>
            <a:r>
              <a:rPr lang="en-US" sz="2319" b="1">
                <a:solidFill>
                  <a:srgbClr val="000000"/>
                </a:solidFill>
                <a:latin typeface="Cerebri Bold"/>
                <a:ea typeface="Cerebri Bold"/>
                <a:cs typeface="Cerebri Bold"/>
                <a:sym typeface="Cerebri Bold"/>
              </a:rPr>
              <a:t>Senior students bully younger students </a:t>
            </a:r>
          </a:p>
          <a:p>
            <a:pPr marL="500887" lvl="1" indent="-250444" algn="l">
              <a:lnSpc>
                <a:spcPts val="4523"/>
              </a:lnSpc>
              <a:buFont typeface="Arial"/>
              <a:buChar char="•"/>
            </a:pPr>
            <a:r>
              <a:rPr lang="en-US" sz="2319" b="1">
                <a:solidFill>
                  <a:srgbClr val="000000"/>
                </a:solidFill>
                <a:latin typeface="Cerebri Bold"/>
                <a:ea typeface="Cerebri Bold"/>
                <a:cs typeface="Cerebri Bold"/>
                <a:sym typeface="Cerebri Bold"/>
              </a:rPr>
              <a:t>Time management becomes more important in high school. </a:t>
            </a:r>
          </a:p>
          <a:p>
            <a:pPr marL="500887" lvl="1" indent="-250444" algn="l">
              <a:lnSpc>
                <a:spcPts val="4523"/>
              </a:lnSpc>
              <a:buFont typeface="Arial"/>
              <a:buChar char="•"/>
            </a:pPr>
            <a:r>
              <a:rPr lang="en-US" sz="2319" b="1">
                <a:solidFill>
                  <a:srgbClr val="000000"/>
                </a:solidFill>
                <a:latin typeface="Cerebri Bold"/>
                <a:ea typeface="Cerebri Bold"/>
                <a:cs typeface="Cerebri Bold"/>
                <a:sym typeface="Cerebri Bold"/>
              </a:rPr>
              <a:t>It is impossible to do well in a class after having one “bad” test. </a:t>
            </a:r>
          </a:p>
          <a:p>
            <a:pPr marL="500887" lvl="1" indent="-250444" algn="l">
              <a:lnSpc>
                <a:spcPts val="4523"/>
              </a:lnSpc>
              <a:buFont typeface="Arial"/>
              <a:buChar char="•"/>
            </a:pPr>
            <a:r>
              <a:rPr lang="en-US" sz="2319" b="1">
                <a:solidFill>
                  <a:srgbClr val="000000"/>
                </a:solidFill>
                <a:latin typeface="Cerebri Bold"/>
                <a:ea typeface="Cerebri Bold"/>
                <a:cs typeface="Cerebri Bold"/>
                <a:sym typeface="Cerebri Bold"/>
              </a:rPr>
              <a:t>It is okay to not have your entire future planned in grade 9. </a:t>
            </a:r>
          </a:p>
          <a:p>
            <a:pPr marL="500887" lvl="1" indent="-250444" algn="l">
              <a:lnSpc>
                <a:spcPts val="4523"/>
              </a:lnSpc>
              <a:buFont typeface="Arial"/>
              <a:buChar char="•"/>
            </a:pPr>
            <a:r>
              <a:rPr lang="en-US" sz="2319" b="1">
                <a:solidFill>
                  <a:srgbClr val="000000"/>
                </a:solidFill>
                <a:latin typeface="Cerebri Bold"/>
                <a:ea typeface="Cerebri Bold"/>
                <a:cs typeface="Cerebri Bold"/>
                <a:sym typeface="Cerebri Bold"/>
              </a:rPr>
              <a:t>Making new friends is </a:t>
            </a:r>
            <a:r>
              <a:rPr lang="en-US" sz="2319" b="1" u="sng">
                <a:solidFill>
                  <a:srgbClr val="000000"/>
                </a:solidFill>
                <a:latin typeface="Cerebri Bold"/>
                <a:ea typeface="Cerebri Bold"/>
                <a:cs typeface="Cerebri Bold"/>
                <a:sym typeface="Cerebri Bold"/>
              </a:rPr>
              <a:t>always </a:t>
            </a:r>
            <a:r>
              <a:rPr lang="en-US" sz="2319" b="1">
                <a:solidFill>
                  <a:srgbClr val="000000"/>
                </a:solidFill>
                <a:latin typeface="Cerebri Bold"/>
                <a:ea typeface="Cerebri Bold"/>
                <a:cs typeface="Cerebri Bold"/>
                <a:sym typeface="Cerebri Bold"/>
              </a:rPr>
              <a:t>beneficial.</a:t>
            </a:r>
          </a:p>
          <a:p>
            <a:pPr marL="500887" lvl="1" indent="-250444" algn="l">
              <a:lnSpc>
                <a:spcPts val="4523"/>
              </a:lnSpc>
              <a:buFont typeface="Arial"/>
              <a:buChar char="•"/>
            </a:pPr>
            <a:r>
              <a:rPr lang="en-US" sz="2319" b="1">
                <a:solidFill>
                  <a:srgbClr val="000000"/>
                </a:solidFill>
                <a:latin typeface="Cerebri Bold"/>
                <a:ea typeface="Cerebri Bold"/>
                <a:cs typeface="Cerebri Bold"/>
                <a:sym typeface="Cerebri Bold"/>
              </a:rPr>
              <a:t>Exams assess topics outside of what is taught in class.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14554" y="8419986"/>
            <a:ext cx="18917108" cy="2098249"/>
            <a:chOff x="0" y="0"/>
            <a:chExt cx="4982284" cy="5526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82283" cy="552625"/>
            </a:xfrm>
            <a:custGeom>
              <a:avLst/>
              <a:gdLst/>
              <a:ahLst/>
              <a:cxnLst/>
              <a:rect l="l" t="t" r="r" b="b"/>
              <a:pathLst>
                <a:path w="4982283" h="552625">
                  <a:moveTo>
                    <a:pt x="0" y="0"/>
                  </a:moveTo>
                  <a:lnTo>
                    <a:pt x="4982283" y="0"/>
                  </a:lnTo>
                  <a:lnTo>
                    <a:pt x="4982283" y="552625"/>
                  </a:lnTo>
                  <a:lnTo>
                    <a:pt x="0" y="552625"/>
                  </a:lnTo>
                  <a:close/>
                </a:path>
              </a:pathLst>
            </a:custGeom>
            <a:solidFill>
              <a:srgbClr val="FFECA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982284" cy="600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041360" y="8259369"/>
            <a:ext cx="7547583" cy="1209741"/>
            <a:chOff x="0" y="0"/>
            <a:chExt cx="1987841" cy="31861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987841" cy="318615"/>
            </a:xfrm>
            <a:custGeom>
              <a:avLst/>
              <a:gdLst/>
              <a:ahLst/>
              <a:cxnLst/>
              <a:rect l="l" t="t" r="r" b="b"/>
              <a:pathLst>
                <a:path w="1987841" h="318615">
                  <a:moveTo>
                    <a:pt x="993920" y="0"/>
                  </a:moveTo>
                  <a:cubicBezTo>
                    <a:pt x="444993" y="0"/>
                    <a:pt x="0" y="71324"/>
                    <a:pt x="0" y="159307"/>
                  </a:cubicBezTo>
                  <a:cubicBezTo>
                    <a:pt x="0" y="247291"/>
                    <a:pt x="444993" y="318615"/>
                    <a:pt x="993920" y="318615"/>
                  </a:cubicBezTo>
                  <a:cubicBezTo>
                    <a:pt x="1542847" y="318615"/>
                    <a:pt x="1987841" y="247291"/>
                    <a:pt x="1987841" y="159307"/>
                  </a:cubicBezTo>
                  <a:cubicBezTo>
                    <a:pt x="1987841" y="71324"/>
                    <a:pt x="1542847" y="0"/>
                    <a:pt x="993920" y="0"/>
                  </a:cubicBezTo>
                  <a:close/>
                </a:path>
              </a:pathLst>
            </a:custGeom>
            <a:solidFill>
              <a:srgbClr val="5E4D5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86360" y="-17755"/>
              <a:ext cx="1615121" cy="306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flipV="1">
            <a:off x="13667262" y="-301548"/>
            <a:ext cx="4935292" cy="4114800"/>
          </a:xfrm>
          <a:custGeom>
            <a:avLst/>
            <a:gdLst/>
            <a:ahLst/>
            <a:cxnLst/>
            <a:rect l="l" t="t" r="r" b="b"/>
            <a:pathLst>
              <a:path w="4935292" h="4114800">
                <a:moveTo>
                  <a:pt x="0" y="4114800"/>
                </a:moveTo>
                <a:lnTo>
                  <a:pt x="4935292" y="4114800"/>
                </a:lnTo>
                <a:lnTo>
                  <a:pt x="4935292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8600348">
            <a:off x="-1160195" y="-1173757"/>
            <a:ext cx="3800224" cy="2760540"/>
          </a:xfrm>
          <a:custGeom>
            <a:avLst/>
            <a:gdLst/>
            <a:ahLst/>
            <a:cxnLst/>
            <a:rect l="l" t="t" r="r" b="b"/>
            <a:pathLst>
              <a:path w="3800224" h="2760540">
                <a:moveTo>
                  <a:pt x="0" y="0"/>
                </a:moveTo>
                <a:lnTo>
                  <a:pt x="3800224" y="0"/>
                </a:lnTo>
                <a:lnTo>
                  <a:pt x="3800224" y="2760540"/>
                </a:lnTo>
                <a:lnTo>
                  <a:pt x="0" y="27605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8600348">
            <a:off x="15993118" y="8906730"/>
            <a:ext cx="3800224" cy="2760540"/>
          </a:xfrm>
          <a:custGeom>
            <a:avLst/>
            <a:gdLst/>
            <a:ahLst/>
            <a:cxnLst/>
            <a:rect l="l" t="t" r="r" b="b"/>
            <a:pathLst>
              <a:path w="3800224" h="2760540">
                <a:moveTo>
                  <a:pt x="0" y="0"/>
                </a:moveTo>
                <a:lnTo>
                  <a:pt x="3800224" y="0"/>
                </a:lnTo>
                <a:lnTo>
                  <a:pt x="3800224" y="2760540"/>
                </a:lnTo>
                <a:lnTo>
                  <a:pt x="0" y="27605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10220013" y="4329117"/>
            <a:ext cx="7185795" cy="5748636"/>
          </a:xfrm>
          <a:custGeom>
            <a:avLst/>
            <a:gdLst/>
            <a:ahLst/>
            <a:cxnLst/>
            <a:rect l="l" t="t" r="r" b="b"/>
            <a:pathLst>
              <a:path w="7185795" h="5748636">
                <a:moveTo>
                  <a:pt x="0" y="0"/>
                </a:moveTo>
                <a:lnTo>
                  <a:pt x="7185795" y="0"/>
                </a:lnTo>
                <a:lnTo>
                  <a:pt x="7185795" y="5748636"/>
                </a:lnTo>
                <a:lnTo>
                  <a:pt x="0" y="574863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17015745" y="3813252"/>
            <a:ext cx="390063" cy="398531"/>
          </a:xfrm>
          <a:custGeom>
            <a:avLst/>
            <a:gdLst/>
            <a:ahLst/>
            <a:cxnLst/>
            <a:rect l="l" t="t" r="r" b="b"/>
            <a:pathLst>
              <a:path w="390063" h="398531">
                <a:moveTo>
                  <a:pt x="0" y="0"/>
                </a:moveTo>
                <a:lnTo>
                  <a:pt x="390063" y="0"/>
                </a:lnTo>
                <a:lnTo>
                  <a:pt x="390063" y="398531"/>
                </a:lnTo>
                <a:lnTo>
                  <a:pt x="0" y="39853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12091858" y="2448257"/>
            <a:ext cx="605056" cy="618193"/>
          </a:xfrm>
          <a:custGeom>
            <a:avLst/>
            <a:gdLst/>
            <a:ahLst/>
            <a:cxnLst/>
            <a:rect l="l" t="t" r="r" b="b"/>
            <a:pathLst>
              <a:path w="605056" h="618193">
                <a:moveTo>
                  <a:pt x="0" y="0"/>
                </a:moveTo>
                <a:lnTo>
                  <a:pt x="605057" y="0"/>
                </a:lnTo>
                <a:lnTo>
                  <a:pt x="605057" y="618193"/>
                </a:lnTo>
                <a:lnTo>
                  <a:pt x="0" y="6181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9497720" y="5143500"/>
            <a:ext cx="390063" cy="398531"/>
          </a:xfrm>
          <a:custGeom>
            <a:avLst/>
            <a:gdLst/>
            <a:ahLst/>
            <a:cxnLst/>
            <a:rect l="l" t="t" r="r" b="b"/>
            <a:pathLst>
              <a:path w="390063" h="398531">
                <a:moveTo>
                  <a:pt x="0" y="0"/>
                </a:moveTo>
                <a:lnTo>
                  <a:pt x="390062" y="0"/>
                </a:lnTo>
                <a:lnTo>
                  <a:pt x="390062" y="398531"/>
                </a:lnTo>
                <a:lnTo>
                  <a:pt x="0" y="39853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/>
          <p:cNvSpPr txBox="1"/>
          <p:nvPr/>
        </p:nvSpPr>
        <p:spPr>
          <a:xfrm>
            <a:off x="1028700" y="2315540"/>
            <a:ext cx="10659193" cy="41033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25"/>
              </a:lnSpc>
            </a:pPr>
            <a:r>
              <a:rPr lang="en-US" sz="7362" b="1">
                <a:solidFill>
                  <a:srgbClr val="000000"/>
                </a:solidFill>
                <a:latin typeface="Cerebri Bold"/>
                <a:ea typeface="Cerebri Bold"/>
                <a:cs typeface="Cerebri Bold"/>
                <a:sym typeface="Cerebri Bold"/>
              </a:rPr>
              <a:t>Check-in Time: </a:t>
            </a:r>
          </a:p>
          <a:p>
            <a:pPr algn="l">
              <a:lnSpc>
                <a:spcPts val="8025"/>
              </a:lnSpc>
            </a:pPr>
            <a:endParaRPr lang="en-US" sz="7362" b="1">
              <a:solidFill>
                <a:srgbClr val="000000"/>
              </a:solidFill>
              <a:latin typeface="Cerebri Bold"/>
              <a:ea typeface="Cerebri Bold"/>
              <a:cs typeface="Cerebri Bold"/>
              <a:sym typeface="Cerebri Bold"/>
            </a:endParaRPr>
          </a:p>
          <a:p>
            <a:pPr algn="l">
              <a:lnSpc>
                <a:spcPts val="8025"/>
              </a:lnSpc>
            </a:pPr>
            <a:r>
              <a:rPr lang="en-US" sz="7362" b="1" i="1">
                <a:solidFill>
                  <a:srgbClr val="000000"/>
                </a:solidFill>
                <a:latin typeface="Cerebri Bold Italics"/>
                <a:ea typeface="Cerebri Bold Italics"/>
                <a:cs typeface="Cerebri Bold Italics"/>
                <a:sym typeface="Cerebri Bold Italics"/>
              </a:rPr>
              <a:t>What are some of your worries?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ff43d531-13d9-421a-948b-78aaf4eac418}" enabled="1" method="Standard" siteId="{043c5d87-8370-464f-af11-0c9b9db80d82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522</Words>
  <Application>Microsoft Macintosh PowerPoint</Application>
  <PresentationFormat>Custom</PresentationFormat>
  <Paragraphs>112</Paragraphs>
  <Slides>16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Cerebri Bold</vt:lpstr>
      <vt:lpstr>Cre Happiness</vt:lpstr>
      <vt:lpstr>Cerebri</vt:lpstr>
      <vt:lpstr>Arial</vt:lpstr>
      <vt:lpstr>Calibri</vt:lpstr>
      <vt:lpstr>Cerebri Heavy</vt:lpstr>
      <vt:lpstr>Cerebri Heavy Italics</vt:lpstr>
      <vt:lpstr>Cerebri Bold Italics</vt:lpstr>
      <vt:lpstr>Canva Sans Bold Italics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Bwell High School Transition Presentation</dc:title>
  <cp:lastModifiedBy>Yulan Fisher-Brown</cp:lastModifiedBy>
  <cp:revision>1</cp:revision>
  <dcterms:created xsi:type="dcterms:W3CDTF">2006-08-16T00:00:00Z</dcterms:created>
  <dcterms:modified xsi:type="dcterms:W3CDTF">2026-05-08T20:07:07Z</dcterms:modified>
  <dc:identifier>DAHJGwCXyrk</dc:identifier>
</cp:coreProperties>
</file>