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sldIdLst>
    <p:sldId id="275" r:id="rId2"/>
    <p:sldId id="257" r:id="rId3"/>
    <p:sldId id="258" r:id="rId4"/>
    <p:sldId id="298" r:id="rId5"/>
    <p:sldId id="281" r:id="rId6"/>
    <p:sldId id="299" r:id="rId7"/>
    <p:sldId id="271" r:id="rId8"/>
    <p:sldId id="272" r:id="rId9"/>
    <p:sldId id="327" r:id="rId10"/>
    <p:sldId id="300" r:id="rId11"/>
    <p:sldId id="260" r:id="rId12"/>
    <p:sldId id="301" r:id="rId13"/>
    <p:sldId id="302" r:id="rId14"/>
    <p:sldId id="267" r:id="rId15"/>
    <p:sldId id="303" r:id="rId16"/>
    <p:sldId id="304" r:id="rId17"/>
    <p:sldId id="273" r:id="rId18"/>
    <p:sldId id="278" r:id="rId19"/>
    <p:sldId id="328" r:id="rId20"/>
    <p:sldId id="306" r:id="rId21"/>
    <p:sldId id="307" r:id="rId22"/>
    <p:sldId id="308" r:id="rId23"/>
    <p:sldId id="309" r:id="rId24"/>
    <p:sldId id="310" r:id="rId25"/>
    <p:sldId id="331" r:id="rId26"/>
    <p:sldId id="291" r:id="rId27"/>
    <p:sldId id="329" r:id="rId28"/>
    <p:sldId id="326" r:id="rId29"/>
    <p:sldId id="311" r:id="rId30"/>
    <p:sldId id="312" r:id="rId31"/>
    <p:sldId id="285" r:id="rId32"/>
    <p:sldId id="284" r:id="rId33"/>
    <p:sldId id="313" r:id="rId34"/>
    <p:sldId id="314" r:id="rId35"/>
    <p:sldId id="315" r:id="rId36"/>
    <p:sldId id="316" r:id="rId37"/>
    <p:sldId id="317" r:id="rId38"/>
    <p:sldId id="318"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96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6A1FBB-39C0-4495-81CC-038A15372161}" type="datetimeFigureOut">
              <a:rPr lang="en-CA" smtClean="0"/>
              <a:t>2026-08-24</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49C24F-2C27-4233-8CDE-DA5D83DEC0A3}" type="slidenum">
              <a:rPr lang="en-CA" smtClean="0"/>
              <a:t>‹#›</a:t>
            </a:fld>
            <a:endParaRPr lang="en-CA"/>
          </a:p>
        </p:txBody>
      </p:sp>
    </p:spTree>
    <p:extLst>
      <p:ext uri="{BB962C8B-B14F-4D97-AF65-F5344CB8AC3E}">
        <p14:creationId xmlns:p14="http://schemas.microsoft.com/office/powerpoint/2010/main" val="30307424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340F0-AD6E-4C98-8F56-C999F44FCD3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9813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Non-compliant</a:t>
            </a:r>
          </a:p>
          <a:p>
            <a:r>
              <a:rPr lang="en-CA" dirty="0"/>
              <a:t>By-Law 2538 – s 7.5 No election sign shall be affixed to a Tree, pipe, telephone pole, hydro pole, light standard or any other utility infrastructure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AFD33-C520-45E2-8E98-532244D102D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52173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340F0-AD6E-4C98-8F56-C999F44FCD3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89070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Compliant</a:t>
            </a:r>
          </a:p>
          <a:p>
            <a:r>
              <a:rPr lang="en-CA" dirty="0"/>
              <a:t>By-Law 2538 - s 8.1</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AFD33-C520-45E2-8E98-532244D102D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11533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Compliant</a:t>
            </a:r>
          </a:p>
          <a:p>
            <a:r>
              <a:rPr lang="en-CA" dirty="0"/>
              <a:t>By-Law 2538 - s 8.1</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AFD33-C520-45E2-8E98-532244D102D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5613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Non-compliant</a:t>
            </a:r>
          </a:p>
          <a:p>
            <a:r>
              <a:rPr lang="en-CA" dirty="0"/>
              <a:t>By-Law 2538 - s 8.1, 4.1(j)</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AFD33-C520-45E2-8E98-532244D102D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74258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040E8-EF4B-EA4E-167C-2F5FFE31B9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765A84-0180-6C66-4F5D-535EC8910C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53F7DE-C463-6B14-2EE7-45E92710F751}"/>
              </a:ext>
            </a:extLst>
          </p:cNvPr>
          <p:cNvSpPr>
            <a:spLocks noGrp="1"/>
          </p:cNvSpPr>
          <p:nvPr>
            <p:ph type="body" idx="1"/>
          </p:nvPr>
        </p:nvSpPr>
        <p:spPr/>
        <p:txBody>
          <a:bodyPr/>
          <a:lstStyle/>
          <a:p>
            <a:r>
              <a:rPr lang="en-CA" dirty="0"/>
              <a:t>Non-compliant</a:t>
            </a:r>
          </a:p>
          <a:p>
            <a:r>
              <a:rPr lang="en-CA" dirty="0"/>
              <a:t>By-Law 2538 - s 8.1</a:t>
            </a:r>
          </a:p>
        </p:txBody>
      </p:sp>
      <p:sp>
        <p:nvSpPr>
          <p:cNvPr id="4" name="Slide Number Placeholder 3">
            <a:extLst>
              <a:ext uri="{FF2B5EF4-FFF2-40B4-BE49-F238E27FC236}">
                <a16:creationId xmlns:a16="http://schemas.microsoft.com/office/drawing/2014/main" id="{B7713F7F-2202-4F96-2918-2AC7DDB7039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AFD33-C520-45E2-8E98-532244D102D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35790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47531-ADCE-01B1-647F-A5B619B6FC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ECE0F0-A449-E1C5-C5A3-BF35826140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5745AB-4EAA-44A0-B000-BEFC9D98AA71}"/>
              </a:ext>
            </a:extLst>
          </p:cNvPr>
          <p:cNvSpPr>
            <a:spLocks noGrp="1"/>
          </p:cNvSpPr>
          <p:nvPr>
            <p:ph type="body" idx="1"/>
          </p:nvPr>
        </p:nvSpPr>
        <p:spPr/>
        <p:txBody>
          <a:bodyPr/>
          <a:lstStyle/>
          <a:p>
            <a:r>
              <a:rPr lang="en-CA" dirty="0"/>
              <a:t>Compliant</a:t>
            </a:r>
          </a:p>
          <a:p>
            <a:r>
              <a:rPr lang="en-CA" dirty="0"/>
              <a:t>By-Law 2538 – s 8.2, Permitted one election sign for each 500 metres of commercial frontage</a:t>
            </a:r>
          </a:p>
        </p:txBody>
      </p:sp>
      <p:sp>
        <p:nvSpPr>
          <p:cNvPr id="4" name="Slide Number Placeholder 3">
            <a:extLst>
              <a:ext uri="{FF2B5EF4-FFF2-40B4-BE49-F238E27FC236}">
                <a16:creationId xmlns:a16="http://schemas.microsoft.com/office/drawing/2014/main" id="{1344A92C-5979-C7B7-0BE6-BC592B768B1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AFD33-C520-45E2-8E98-532244D102D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51770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Non-compliant</a:t>
            </a:r>
          </a:p>
          <a:p>
            <a:r>
              <a:rPr lang="en-CA" dirty="0"/>
              <a:t>By-Law 2538 – s 9.1(e), Do not place a sign that is within 3 meters of an industrial property line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AFD33-C520-45E2-8E98-532244D102D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54396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Non-compliant</a:t>
            </a:r>
          </a:p>
          <a:p>
            <a:r>
              <a:rPr lang="en-CA" dirty="0"/>
              <a:t>By-Law 2538 – s 9.1(f)</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AFD33-C520-45E2-8E98-532244D102D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49252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23C07-99A6-BCA0-47DD-AEBE67240F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E21ED5-D440-852D-8C20-93CE39BC13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3969D5-A3B9-00A6-43E2-276F3AEEAD7C}"/>
              </a:ext>
            </a:extLst>
          </p:cNvPr>
          <p:cNvSpPr>
            <a:spLocks noGrp="1"/>
          </p:cNvSpPr>
          <p:nvPr>
            <p:ph type="body" idx="1"/>
          </p:nvPr>
        </p:nvSpPr>
        <p:spPr/>
        <p:txBody>
          <a:bodyPr/>
          <a:lstStyle/>
          <a:p>
            <a:r>
              <a:rPr lang="en-CA" dirty="0"/>
              <a:t>Non-compliant</a:t>
            </a:r>
          </a:p>
          <a:p>
            <a:r>
              <a:rPr lang="en-CA" dirty="0"/>
              <a:t>By-Law 2538 – s 4.1 (e) cannot obstruct the visibility of intersections</a:t>
            </a:r>
          </a:p>
          <a:p>
            <a:endParaRPr lang="en-CA" dirty="0"/>
          </a:p>
        </p:txBody>
      </p:sp>
      <p:sp>
        <p:nvSpPr>
          <p:cNvPr id="4" name="Slide Number Placeholder 3">
            <a:extLst>
              <a:ext uri="{FF2B5EF4-FFF2-40B4-BE49-F238E27FC236}">
                <a16:creationId xmlns:a16="http://schemas.microsoft.com/office/drawing/2014/main" id="{4FFC6584-01AE-8D8E-A09F-1C8E00391E3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AFD33-C520-45E2-8E98-532244D102D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3872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3638"/>
            <a:ext cx="5584825" cy="3141662"/>
          </a:xfrm>
        </p:spPr>
      </p:sp>
      <p:sp>
        <p:nvSpPr>
          <p:cNvPr id="3" name="Notes Placeholder 2"/>
          <p:cNvSpPr>
            <a:spLocks noGrp="1"/>
          </p:cNvSpPr>
          <p:nvPr>
            <p:ph type="body" idx="1"/>
          </p:nvPr>
        </p:nvSpPr>
        <p:spPr/>
        <p:txBody>
          <a:bodyPr/>
          <a:lstStyle/>
          <a:p>
            <a:r>
              <a:rPr lang="en-CA" dirty="0"/>
              <a:t>Compliant</a:t>
            </a:r>
          </a:p>
          <a:p>
            <a:r>
              <a:rPr lang="en-CA" dirty="0"/>
              <a:t>By-Law 2538 – 4.1(a)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AFD33-C520-45E2-8E98-532244D102D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3571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39A42-D542-AF95-5B72-091F7574CE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967397-9466-23D0-6F5A-E68371A8B5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93CF60-996C-3C07-01B8-09E4FF80337F}"/>
              </a:ext>
            </a:extLst>
          </p:cNvPr>
          <p:cNvSpPr>
            <a:spLocks noGrp="1"/>
          </p:cNvSpPr>
          <p:nvPr>
            <p:ph type="body" idx="1"/>
          </p:nvPr>
        </p:nvSpPr>
        <p:spPr/>
        <p:txBody>
          <a:bodyPr/>
          <a:lstStyle/>
          <a:p>
            <a:r>
              <a:rPr lang="en-CA" dirty="0"/>
              <a:t>Compliant</a:t>
            </a:r>
          </a:p>
          <a:p>
            <a:r>
              <a:rPr lang="en-CA" dirty="0"/>
              <a:t>By-Law 2538 – s 4.1 (e) cannot obstruct the visibility of intersections or private entrances</a:t>
            </a:r>
          </a:p>
          <a:p>
            <a:endParaRPr lang="en-CA" dirty="0"/>
          </a:p>
        </p:txBody>
      </p:sp>
      <p:sp>
        <p:nvSpPr>
          <p:cNvPr id="4" name="Slide Number Placeholder 3">
            <a:extLst>
              <a:ext uri="{FF2B5EF4-FFF2-40B4-BE49-F238E27FC236}">
                <a16:creationId xmlns:a16="http://schemas.microsoft.com/office/drawing/2014/main" id="{7D505D37-1EF5-95CA-820C-57402E3BEB7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AFD33-C520-45E2-8E98-532244D102D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7041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7FD49-D34B-12DC-0718-485F94E32A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4D3274-84EF-5EDA-3460-2DEE9CAD69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BA3BB3-6A3F-5422-C727-5AD09C2E31EA}"/>
              </a:ext>
            </a:extLst>
          </p:cNvPr>
          <p:cNvSpPr>
            <a:spLocks noGrp="1"/>
          </p:cNvSpPr>
          <p:nvPr>
            <p:ph type="body" idx="1"/>
          </p:nvPr>
        </p:nvSpPr>
        <p:spPr/>
        <p:txBody>
          <a:bodyPr/>
          <a:lstStyle/>
          <a:p>
            <a:r>
              <a:rPr lang="en-CA" dirty="0"/>
              <a:t>Non-compliant</a:t>
            </a:r>
          </a:p>
          <a:p>
            <a:r>
              <a:rPr lang="en-CA" dirty="0"/>
              <a:t>By-Law 2538 – s 9.1(d)</a:t>
            </a:r>
          </a:p>
        </p:txBody>
      </p:sp>
      <p:sp>
        <p:nvSpPr>
          <p:cNvPr id="4" name="Slide Number Placeholder 3">
            <a:extLst>
              <a:ext uri="{FF2B5EF4-FFF2-40B4-BE49-F238E27FC236}">
                <a16:creationId xmlns:a16="http://schemas.microsoft.com/office/drawing/2014/main" id="{DEF90E88-D85F-04E7-A178-B369416568F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AFD33-C520-45E2-8E98-532244D102D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15517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Compliant</a:t>
            </a:r>
          </a:p>
          <a:p>
            <a:r>
              <a:rPr lang="en-CA" dirty="0"/>
              <a:t>By-Law 2538 – s 9.1(d) signs on private property cannot be within 1 metre of a residential property line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AFD33-C520-45E2-8E98-532244D102D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66002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9C0B6-05DD-1B03-13E7-DCC94E5109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479FC1-E5BB-C0A8-BEE9-53BD1F2B37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2BFE7E-4C98-5F79-7E8C-894CC6260AA7}"/>
              </a:ext>
            </a:extLst>
          </p:cNvPr>
          <p:cNvSpPr>
            <a:spLocks noGrp="1"/>
          </p:cNvSpPr>
          <p:nvPr>
            <p:ph type="body" idx="1"/>
          </p:nvPr>
        </p:nvSpPr>
        <p:spPr/>
        <p:txBody>
          <a:bodyPr/>
          <a:lstStyle/>
          <a:p>
            <a:r>
              <a:rPr lang="en-CA" dirty="0"/>
              <a:t>Non-compliant</a:t>
            </a:r>
          </a:p>
          <a:p>
            <a:pPr defTabSz="933237">
              <a:defRPr/>
            </a:pPr>
            <a:r>
              <a:rPr lang="en-CA" dirty="0"/>
              <a:t>By-Law 2538 – s 9.1(g), 9.1(h)</a:t>
            </a:r>
          </a:p>
          <a:p>
            <a:endParaRPr lang="en-CA" dirty="0"/>
          </a:p>
        </p:txBody>
      </p:sp>
      <p:sp>
        <p:nvSpPr>
          <p:cNvPr id="4" name="Slide Number Placeholder 3">
            <a:extLst>
              <a:ext uri="{FF2B5EF4-FFF2-40B4-BE49-F238E27FC236}">
                <a16:creationId xmlns:a16="http://schemas.microsoft.com/office/drawing/2014/main" id="{97541F26-9081-C969-19F3-A6FAD15E1AD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AFD33-C520-45E2-8E98-532244D102D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95992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50E35-8787-BE6F-F53D-0FCF52A011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1F11A2-2BA4-6994-4712-2F4AADE2C5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A192D9-4289-AE45-EB45-0717CC624604}"/>
              </a:ext>
            </a:extLst>
          </p:cNvPr>
          <p:cNvSpPr>
            <a:spLocks noGrp="1"/>
          </p:cNvSpPr>
          <p:nvPr>
            <p:ph type="body" idx="1"/>
          </p:nvPr>
        </p:nvSpPr>
        <p:spPr/>
        <p:txBody>
          <a:bodyPr/>
          <a:lstStyle/>
          <a:p>
            <a:r>
              <a:rPr lang="en-CA" dirty="0"/>
              <a:t>Compliant</a:t>
            </a:r>
          </a:p>
          <a:p>
            <a:pPr defTabSz="933237">
              <a:defRPr/>
            </a:pPr>
            <a:r>
              <a:rPr lang="en-CA" dirty="0"/>
              <a:t>By-Law 2538 – s 9.1(g), 9.1(h)</a:t>
            </a:r>
          </a:p>
          <a:p>
            <a:endParaRPr lang="en-CA" dirty="0"/>
          </a:p>
        </p:txBody>
      </p:sp>
      <p:sp>
        <p:nvSpPr>
          <p:cNvPr id="4" name="Slide Number Placeholder 3">
            <a:extLst>
              <a:ext uri="{FF2B5EF4-FFF2-40B4-BE49-F238E27FC236}">
                <a16:creationId xmlns:a16="http://schemas.microsoft.com/office/drawing/2014/main" id="{324B3A05-4647-9887-01AC-6854E93AF3B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AFD33-C520-45E2-8E98-532244D102D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03464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Section 7.2 </a:t>
            </a:r>
          </a:p>
          <a:p>
            <a:r>
              <a:rPr lang="en-CA" sz="1200" kern="1200" dirty="0">
                <a:solidFill>
                  <a:schemeClr val="tx1"/>
                </a:solidFill>
                <a:effectLst/>
                <a:latin typeface="+mn-lt"/>
                <a:ea typeface="+mn-ea"/>
                <a:cs typeface="+mn-cs"/>
              </a:rPr>
              <a:t>Unless nominated for the office of Mayor or Deputy Mayor in a municipal election, no person shall Place or permit to be Placed an Election Sign with regard to such election in any ward that they are not officially nominated as a Candidate or registered as a Third Party in.</a:t>
            </a:r>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340F0-AD6E-4C98-8F56-C999F44FCD3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0557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340F0-AD6E-4C98-8F56-C999F44FCD3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58044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340F0-AD6E-4C98-8F56-C999F44FCD3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48034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10.1 On any day when electors are casting their ballots, no person shall place any elections signs on land within 100m of a Voting Place, unless such land is a residential private property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340F0-AD6E-4C98-8F56-C999F44FCD3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8477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Non-compliant</a:t>
            </a:r>
          </a:p>
          <a:p>
            <a:pPr defTabSz="933237">
              <a:defRPr/>
            </a:pPr>
            <a:r>
              <a:rPr lang="en-CA" dirty="0"/>
              <a:t>By-Law 2538 – s 10.1</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AFD33-C520-45E2-8E98-532244D102D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4669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3638"/>
            <a:ext cx="5584825" cy="3141662"/>
          </a:xfrm>
        </p:spPr>
      </p:sp>
      <p:sp>
        <p:nvSpPr>
          <p:cNvPr id="3" name="Notes Placeholder 2"/>
          <p:cNvSpPr>
            <a:spLocks noGrp="1"/>
          </p:cNvSpPr>
          <p:nvPr>
            <p:ph type="body" idx="1"/>
          </p:nvPr>
        </p:nvSpPr>
        <p:spPr/>
        <p:txBody>
          <a:bodyPr/>
          <a:lstStyle/>
          <a:p>
            <a:r>
              <a:rPr lang="en-CA" dirty="0"/>
              <a:t>Compliant</a:t>
            </a:r>
          </a:p>
          <a:p>
            <a:r>
              <a:rPr lang="en-CA" dirty="0"/>
              <a:t>By-Law 2538 – 4.1(b)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AFD33-C520-45E2-8E98-532244D102D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32816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Compliant</a:t>
            </a:r>
          </a:p>
          <a:p>
            <a:pPr defTabSz="933237">
              <a:defRPr/>
            </a:pPr>
            <a:r>
              <a:rPr lang="en-CA" dirty="0"/>
              <a:t>By-Law 2538 – s 10.1</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AFD33-C520-45E2-8E98-532244D102D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82024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Non-compliant</a:t>
            </a:r>
          </a:p>
          <a:p>
            <a:pPr defTabSz="933237">
              <a:defRPr/>
            </a:pPr>
            <a:r>
              <a:rPr lang="en-CA" dirty="0"/>
              <a:t>By-Law 2538 – s 10.1</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AFD33-C520-45E2-8E98-532244D102D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24230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Compliant</a:t>
            </a:r>
          </a:p>
          <a:p>
            <a:pPr defTabSz="933237">
              <a:defRPr/>
            </a:pPr>
            <a:r>
              <a:rPr lang="en-CA" dirty="0"/>
              <a:t>By-Law 2538 – s 10.1</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AFD33-C520-45E2-8E98-532244D102D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1169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Non-compliant</a:t>
            </a:r>
          </a:p>
          <a:p>
            <a:pPr defTabSz="933237">
              <a:defRPr/>
            </a:pPr>
            <a:r>
              <a:rPr lang="en-CA" dirty="0"/>
              <a:t>By-Law 2538 – s 10.1</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AFD33-C520-45E2-8E98-532244D102D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81896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Compliant</a:t>
            </a:r>
          </a:p>
          <a:p>
            <a:pPr defTabSz="933237">
              <a:defRPr/>
            </a:pPr>
            <a:r>
              <a:rPr lang="en-CA" dirty="0"/>
              <a:t>By-Law 2538 – s 10.1</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AFD33-C520-45E2-8E98-532244D102D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09254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Non-compliant</a:t>
            </a:r>
          </a:p>
          <a:p>
            <a:pPr defTabSz="933237">
              <a:defRPr/>
            </a:pPr>
            <a:r>
              <a:rPr lang="en-CA" dirty="0"/>
              <a:t>By-Law 2538 – s 10.1</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AFD33-C520-45E2-8E98-532244D102D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90777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Compliant</a:t>
            </a:r>
          </a:p>
          <a:p>
            <a:pPr defTabSz="933237">
              <a:defRPr/>
            </a:pPr>
            <a:r>
              <a:rPr lang="en-CA" dirty="0"/>
              <a:t>By-Law 2538 – s 10.1</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AFD33-C520-45E2-8E98-532244D102D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14809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340F0-AD6E-4C98-8F56-C999F44FCD3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95999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340F0-AD6E-4C98-8F56-C999F44FCD3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05187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340F0-AD6E-4C98-8F56-C999F44FCD3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8299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340F0-AD6E-4C98-8F56-C999F44FCD3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61758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Non-compliant</a:t>
            </a:r>
          </a:p>
          <a:p>
            <a:r>
              <a:rPr lang="en-CA" dirty="0"/>
              <a:t>By-Law 2538 – s 4.1(h) Affixed to boat, airplane or dock on the water, including amphibious water sign </a:t>
            </a:r>
          </a:p>
          <a:p>
            <a:r>
              <a:rPr lang="en-CA" dirty="0"/>
              <a:t>4.3 on any building owned leased or maintained by Town including - Community Centres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AFD33-C520-45E2-8E98-532244D102D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36946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Non-compliant</a:t>
            </a:r>
          </a:p>
          <a:p>
            <a:r>
              <a:rPr lang="en-CA" dirty="0"/>
              <a:t>By-Law 2538 – s 4.2(a) or on any property owned, leased, maintained or under control of the Town, including Municipal offices and 4.3 Municipal Parks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AFD33-C520-45E2-8E98-532244D102D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91373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Non-compliant</a:t>
            </a:r>
          </a:p>
          <a:p>
            <a:r>
              <a:rPr lang="en-CA" dirty="0"/>
              <a:t>By-Law 2538 – s 7.4</a:t>
            </a:r>
          </a:p>
          <a:p>
            <a:r>
              <a:rPr lang="en-CA" dirty="0"/>
              <a:t>Obstruct or impede any fire escape, fire exit, door, window, flue, air intake or exhaust nor to prevent or impede the free access of emergency personnel to any part of the building, including any water connection or fire hydrant.</a:t>
            </a:r>
          </a:p>
          <a:p>
            <a:r>
              <a:rPr lang="en-CA" dirty="0"/>
              <a:t>THIS IS A SAFETY ISSUE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AFD33-C520-45E2-8E98-532244D102D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65828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Non compliant S7.4 by obstructing a window, but compliant if a property owner or tenant decides to post on their windows or doors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340F0-AD6E-4C98-8F56-C999F44FCD3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66931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1 - 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B457FB4-FE69-4015-8972-A6B9E3A87C3A}"/>
              </a:ext>
              <a:ext uri="{C183D7F6-B498-43B3-948B-1728B52AA6E4}">
                <adec:decorative xmlns:adec="http://schemas.microsoft.com/office/drawing/2017/decorative" val="1"/>
              </a:ext>
            </a:extLst>
          </p:cNvPr>
          <p:cNvSpPr/>
          <p:nvPr userDrawn="1"/>
        </p:nvSpPr>
        <p:spPr>
          <a:xfrm>
            <a:off x="0" y="0"/>
            <a:ext cx="12192000" cy="1143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 name="Content Placeholder 2"/>
          <p:cNvSpPr>
            <a:spLocks noGrp="1"/>
          </p:cNvSpPr>
          <p:nvPr>
            <p:ph idx="1"/>
          </p:nvPr>
        </p:nvSpPr>
        <p:spPr>
          <a:xfrm>
            <a:off x="609600" y="1371600"/>
            <a:ext cx="10972800" cy="46634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itle 13">
            <a:extLst>
              <a:ext uri="{FF2B5EF4-FFF2-40B4-BE49-F238E27FC236}">
                <a16:creationId xmlns:a16="http://schemas.microsoft.com/office/drawing/2014/main" id="{0CB0BD40-32B2-41DB-8F82-8BEAD2A18AC1}"/>
              </a:ext>
            </a:extLst>
          </p:cNvPr>
          <p:cNvSpPr>
            <a:spLocks noGrp="1"/>
          </p:cNvSpPr>
          <p:nvPr>
            <p:ph type="title" hasCustomPrompt="1"/>
          </p:nvPr>
        </p:nvSpPr>
        <p:spPr/>
        <p:txBody>
          <a:bodyPr/>
          <a:lstStyle>
            <a:lvl1pPr algn="l">
              <a:defRPr b="1">
                <a:solidFill>
                  <a:schemeClr val="bg1"/>
                </a:solidFill>
                <a:latin typeface="Myriad Pro" panose="020B0503030403020204" pitchFamily="34" charset="0"/>
              </a:defRPr>
            </a:lvl1pPr>
          </a:lstStyle>
          <a:p>
            <a:r>
              <a:rPr lang="en-US" dirty="0"/>
              <a:t>Title</a:t>
            </a:r>
          </a:p>
        </p:txBody>
      </p:sp>
      <p:sp>
        <p:nvSpPr>
          <p:cNvPr id="15" name="Date Placeholder 14">
            <a:extLst>
              <a:ext uri="{FF2B5EF4-FFF2-40B4-BE49-F238E27FC236}">
                <a16:creationId xmlns:a16="http://schemas.microsoft.com/office/drawing/2014/main" id="{87C99BFF-786B-40BE-B027-39B5626917B6}"/>
              </a:ext>
            </a:extLst>
          </p:cNvPr>
          <p:cNvSpPr>
            <a:spLocks noGrp="1"/>
          </p:cNvSpPr>
          <p:nvPr>
            <p:ph type="dt" sz="half" idx="10"/>
          </p:nvPr>
        </p:nvSpPr>
        <p:spPr>
          <a:xfrm>
            <a:off x="609600" y="6261120"/>
            <a:ext cx="2032000" cy="365125"/>
          </a:xfrm>
          <a:prstGeom prst="rect">
            <a:avLst/>
          </a:prstGeom>
        </p:spPr>
        <p:txBody>
          <a:bodyPr/>
          <a:lstStyle/>
          <a:p>
            <a:fld id="{0BBE3ED4-03F5-4B01-9D95-FF2ABCB605A8}" type="datetime1">
              <a:rPr lang="en-US" smtClean="0"/>
              <a:t>8/24/2026</a:t>
            </a:fld>
            <a:endParaRPr lang="en-US" dirty="0"/>
          </a:p>
        </p:txBody>
      </p:sp>
      <p:sp>
        <p:nvSpPr>
          <p:cNvPr id="16" name="Footer Placeholder 15">
            <a:extLst>
              <a:ext uri="{FF2B5EF4-FFF2-40B4-BE49-F238E27FC236}">
                <a16:creationId xmlns:a16="http://schemas.microsoft.com/office/drawing/2014/main" id="{FC623DFA-1052-4C52-BF7E-E54BF318D900}"/>
              </a:ext>
            </a:extLst>
          </p:cNvPr>
          <p:cNvSpPr>
            <a:spLocks noGrp="1"/>
          </p:cNvSpPr>
          <p:nvPr>
            <p:ph type="ftr" sz="quarter" idx="11"/>
          </p:nvPr>
        </p:nvSpPr>
        <p:spPr>
          <a:xfrm>
            <a:off x="3058160" y="6261121"/>
            <a:ext cx="4775200" cy="365125"/>
          </a:xfrm>
          <a:prstGeom prst="rect">
            <a:avLst/>
          </a:prstGeom>
        </p:spPr>
        <p:txBody>
          <a:bodyPr/>
          <a:lstStyle/>
          <a:p>
            <a:endParaRPr lang="en-US" dirty="0"/>
          </a:p>
        </p:txBody>
      </p:sp>
      <p:sp>
        <p:nvSpPr>
          <p:cNvPr id="17" name="Slide Number Placeholder 16">
            <a:extLst>
              <a:ext uri="{FF2B5EF4-FFF2-40B4-BE49-F238E27FC236}">
                <a16:creationId xmlns:a16="http://schemas.microsoft.com/office/drawing/2014/main" id="{53BB3CA9-C496-49FA-A7BD-40D67EC66388}"/>
              </a:ext>
            </a:extLst>
          </p:cNvPr>
          <p:cNvSpPr>
            <a:spLocks noGrp="1"/>
          </p:cNvSpPr>
          <p:nvPr>
            <p:ph type="sldNum" sz="quarter" idx="12"/>
          </p:nvPr>
        </p:nvSpPr>
        <p:spPr>
          <a:xfrm>
            <a:off x="8249920" y="6261122"/>
            <a:ext cx="1117600" cy="365125"/>
          </a:xfrm>
          <a:prstGeom prst="rect">
            <a:avLst/>
          </a:prstGeom>
        </p:spPr>
        <p:txBody>
          <a:bodyPr/>
          <a:lstStyle/>
          <a:p>
            <a:fld id="{09D84062-E420-4AA8-B13B-DC8EA80A37CE}" type="slidenum">
              <a:rPr lang="en-US" smtClean="0"/>
              <a:t>‹#›</a:t>
            </a:fld>
            <a:endParaRPr lang="en-US"/>
          </a:p>
        </p:txBody>
      </p:sp>
    </p:spTree>
    <p:extLst>
      <p:ext uri="{BB962C8B-B14F-4D97-AF65-F5344CB8AC3E}">
        <p14:creationId xmlns:p14="http://schemas.microsoft.com/office/powerpoint/2010/main" val="1484112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with Quot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9289FB2-0D49-4BDF-B187-85AF688D0D11}"/>
              </a:ext>
              <a:ext uri="{C183D7F6-B498-43B3-948B-1728B52AA6E4}">
                <adec:decorative xmlns:adec="http://schemas.microsoft.com/office/drawing/2017/decorative" val="1"/>
              </a:ext>
            </a:extLst>
          </p:cNvPr>
          <p:cNvSpPr/>
          <p:nvPr userDrawn="1"/>
        </p:nvSpPr>
        <p:spPr>
          <a:xfrm>
            <a:off x="1727200" y="1447800"/>
            <a:ext cx="10464800" cy="3429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4" name="Date Placeholder 3"/>
          <p:cNvSpPr>
            <a:spLocks noGrp="1"/>
          </p:cNvSpPr>
          <p:nvPr>
            <p:ph type="dt" sz="half" idx="10"/>
          </p:nvPr>
        </p:nvSpPr>
        <p:spPr>
          <a:xfrm>
            <a:off x="609600" y="6261120"/>
            <a:ext cx="2032000" cy="365125"/>
          </a:xfrm>
          <a:prstGeom prst="rect">
            <a:avLst/>
          </a:prstGeom>
        </p:spPr>
        <p:txBody>
          <a:bodyPr/>
          <a:lstStyle>
            <a:lvl1pPr>
              <a:defRPr>
                <a:solidFill>
                  <a:schemeClr val="tx2">
                    <a:lumMod val="60000"/>
                    <a:lumOff val="40000"/>
                  </a:schemeClr>
                </a:solidFill>
              </a:defRPr>
            </a:lvl1pPr>
          </a:lstStyle>
          <a:p>
            <a:fld id="{87B34CE0-C8B8-41FA-9C2B-8005F5EBACB1}" type="datetime1">
              <a:rPr lang="en-US" smtClean="0"/>
              <a:pPr/>
              <a:t>8/24/2026</a:t>
            </a:fld>
            <a:endParaRPr lang="en-US" dirty="0"/>
          </a:p>
        </p:txBody>
      </p:sp>
      <p:sp>
        <p:nvSpPr>
          <p:cNvPr id="5" name="Footer Placeholder 4"/>
          <p:cNvSpPr>
            <a:spLocks noGrp="1"/>
          </p:cNvSpPr>
          <p:nvPr>
            <p:ph type="ftr" sz="quarter" idx="11"/>
          </p:nvPr>
        </p:nvSpPr>
        <p:spPr>
          <a:xfrm>
            <a:off x="3058160" y="6261121"/>
            <a:ext cx="47752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249920" y="6261122"/>
            <a:ext cx="1117600" cy="365125"/>
          </a:xfrm>
          <a:prstGeom prst="rect">
            <a:avLst/>
          </a:prstGeom>
        </p:spPr>
        <p:txBody>
          <a:bodyPr/>
          <a:lstStyle/>
          <a:p>
            <a:fld id="{09D84062-E420-4AA8-B13B-DC8EA80A37CE}" type="slidenum">
              <a:rPr lang="en-US" smtClean="0"/>
              <a:t>‹#›</a:t>
            </a:fld>
            <a:endParaRPr lang="en-US"/>
          </a:p>
        </p:txBody>
      </p:sp>
      <p:sp>
        <p:nvSpPr>
          <p:cNvPr id="16" name="Subtitle 2">
            <a:extLst>
              <a:ext uri="{FF2B5EF4-FFF2-40B4-BE49-F238E27FC236}">
                <a16:creationId xmlns:a16="http://schemas.microsoft.com/office/drawing/2014/main" id="{0BB91DE3-AB52-4582-9F45-8DB90CD07454}"/>
              </a:ext>
            </a:extLst>
          </p:cNvPr>
          <p:cNvSpPr>
            <a:spLocks noGrp="1"/>
          </p:cNvSpPr>
          <p:nvPr>
            <p:ph type="subTitle" idx="1" hasCustomPrompt="1"/>
          </p:nvPr>
        </p:nvSpPr>
        <p:spPr>
          <a:xfrm>
            <a:off x="4978400" y="1714501"/>
            <a:ext cx="6461760" cy="2895599"/>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“Quote”</a:t>
            </a:r>
          </a:p>
        </p:txBody>
      </p:sp>
      <p:pic>
        <p:nvPicPr>
          <p:cNvPr id="3" name="Picture 2" descr="A picture of">
            <a:extLst>
              <a:ext uri="{FF2B5EF4-FFF2-40B4-BE49-F238E27FC236}">
                <a16:creationId xmlns:a16="http://schemas.microsoft.com/office/drawing/2014/main" id="{26124E3A-9795-4BE7-AFF9-1A2701A038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1" y="1828799"/>
            <a:ext cx="3746500" cy="2667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97003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Closing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2438399"/>
            <a:ext cx="10363200" cy="990601"/>
          </a:xfrm>
        </p:spPr>
        <p:txBody>
          <a:bodyPr/>
          <a:lstStyle>
            <a:lvl1pPr>
              <a:defRPr>
                <a:solidFill>
                  <a:srgbClr val="00285E"/>
                </a:solidFill>
              </a:defRPr>
            </a:lvl1pPr>
          </a:lstStyle>
          <a:p>
            <a:r>
              <a:rPr lang="en-US" dirty="0"/>
              <a:t>Questions?</a:t>
            </a:r>
          </a:p>
        </p:txBody>
      </p:sp>
      <p:sp>
        <p:nvSpPr>
          <p:cNvPr id="3" name="Subtitle 2"/>
          <p:cNvSpPr>
            <a:spLocks noGrp="1"/>
          </p:cNvSpPr>
          <p:nvPr>
            <p:ph type="subTitle" idx="1" hasCustomPrompt="1"/>
          </p:nvPr>
        </p:nvSpPr>
        <p:spPr>
          <a:xfrm>
            <a:off x="914400" y="3429000"/>
            <a:ext cx="10363200" cy="838201"/>
          </a:xfrm>
        </p:spPr>
        <p:txBody>
          <a:bodyPr/>
          <a:lstStyle>
            <a:lvl1pPr marL="0" indent="0" algn="ctr">
              <a:buNone/>
              <a:defRPr>
                <a:solidFill>
                  <a:srgbClr val="00285E"/>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Text</a:t>
            </a:r>
          </a:p>
        </p:txBody>
      </p:sp>
      <p:sp>
        <p:nvSpPr>
          <p:cNvPr id="4" name="Date Placeholder 3"/>
          <p:cNvSpPr>
            <a:spLocks noGrp="1"/>
          </p:cNvSpPr>
          <p:nvPr>
            <p:ph type="dt" sz="half" idx="10"/>
          </p:nvPr>
        </p:nvSpPr>
        <p:spPr>
          <a:xfrm>
            <a:off x="609600" y="6261120"/>
            <a:ext cx="2032000" cy="365125"/>
          </a:xfrm>
          <a:prstGeom prst="rect">
            <a:avLst/>
          </a:prstGeom>
        </p:spPr>
        <p:txBody>
          <a:bodyPr/>
          <a:lstStyle/>
          <a:p>
            <a:fld id="{87B34CE0-C8B8-41FA-9C2B-8005F5EBACB1}" type="datetime1">
              <a:rPr lang="en-US" smtClean="0"/>
              <a:t>8/24/2026</a:t>
            </a:fld>
            <a:endParaRPr lang="en-US"/>
          </a:p>
        </p:txBody>
      </p:sp>
      <p:sp>
        <p:nvSpPr>
          <p:cNvPr id="5" name="Footer Placeholder 4"/>
          <p:cNvSpPr>
            <a:spLocks noGrp="1"/>
          </p:cNvSpPr>
          <p:nvPr>
            <p:ph type="ftr" sz="quarter" idx="11"/>
          </p:nvPr>
        </p:nvSpPr>
        <p:spPr>
          <a:xfrm>
            <a:off x="3058160" y="6261121"/>
            <a:ext cx="47752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249920" y="6261122"/>
            <a:ext cx="1117600" cy="365125"/>
          </a:xfrm>
          <a:prstGeom prst="rect">
            <a:avLst/>
          </a:prstGeom>
        </p:spPr>
        <p:txBody>
          <a:bodyPr/>
          <a:lstStyle/>
          <a:p>
            <a:fld id="{09D84062-E420-4AA8-B13B-DC8EA80A37CE}" type="slidenum">
              <a:rPr lang="en-US" smtClean="0"/>
              <a:t>‹#›</a:t>
            </a:fld>
            <a:endParaRPr lang="en-US"/>
          </a:p>
        </p:txBody>
      </p:sp>
      <p:pic>
        <p:nvPicPr>
          <p:cNvPr id="8" name="Picture 7">
            <a:extLst>
              <a:ext uri="{FF2B5EF4-FFF2-40B4-BE49-F238E27FC236}">
                <a16:creationId xmlns:a16="http://schemas.microsoft.com/office/drawing/2014/main" id="{83BC3E96-B1DC-4056-9E49-74FEF8D84657}"/>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500" t="43845" r="3333" b="-3166"/>
          <a:stretch/>
        </p:blipFill>
        <p:spPr>
          <a:xfrm>
            <a:off x="0" y="0"/>
            <a:ext cx="12192000" cy="1143000"/>
          </a:xfrm>
          <a:prstGeom prst="rect">
            <a:avLst/>
          </a:prstGeom>
        </p:spPr>
      </p:pic>
    </p:spTree>
    <p:extLst>
      <p:ext uri="{BB962C8B-B14F-4D97-AF65-F5344CB8AC3E}">
        <p14:creationId xmlns:p14="http://schemas.microsoft.com/office/powerpoint/2010/main" val="20608861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A18F58-9399-AADB-F15C-F3A02FEF3813}"/>
              </a:ext>
            </a:extLst>
          </p:cNvPr>
          <p:cNvSpPr>
            <a:spLocks noGrp="1"/>
          </p:cNvSpPr>
          <p:nvPr>
            <p:ph type="dt" sz="half" idx="10"/>
          </p:nvPr>
        </p:nvSpPr>
        <p:spPr/>
        <p:txBody>
          <a:bodyPr/>
          <a:lstStyle/>
          <a:p>
            <a:fld id="{F9E01BF3-84F5-481B-A513-3B4F7B5C83E1}" type="datetimeFigureOut">
              <a:rPr lang="en-CA" smtClean="0"/>
              <a:t>2026-08-24</a:t>
            </a:fld>
            <a:endParaRPr lang="en-CA"/>
          </a:p>
        </p:txBody>
      </p:sp>
      <p:sp>
        <p:nvSpPr>
          <p:cNvPr id="3" name="Footer Placeholder 2">
            <a:extLst>
              <a:ext uri="{FF2B5EF4-FFF2-40B4-BE49-F238E27FC236}">
                <a16:creationId xmlns:a16="http://schemas.microsoft.com/office/drawing/2014/main" id="{E75A1150-1E97-C29A-F284-9813AFF0293A}"/>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D2074B97-6141-EFEC-7F2D-759C9867F49A}"/>
              </a:ext>
            </a:extLst>
          </p:cNvPr>
          <p:cNvSpPr>
            <a:spLocks noGrp="1"/>
          </p:cNvSpPr>
          <p:nvPr>
            <p:ph type="sldNum" sz="quarter" idx="12"/>
          </p:nvPr>
        </p:nvSpPr>
        <p:spPr/>
        <p:txBody>
          <a:bodyPr/>
          <a:lstStyle/>
          <a:p>
            <a:fld id="{C0D1E8E6-0370-4ADD-953F-1BD0503914FC}" type="slidenum">
              <a:rPr lang="en-CA" smtClean="0"/>
              <a:t>‹#›</a:t>
            </a:fld>
            <a:endParaRPr lang="en-CA"/>
          </a:p>
        </p:txBody>
      </p:sp>
    </p:spTree>
    <p:extLst>
      <p:ext uri="{BB962C8B-B14F-4D97-AF65-F5344CB8AC3E}">
        <p14:creationId xmlns:p14="http://schemas.microsoft.com/office/powerpoint/2010/main" val="56587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1 - Title, Content, and Phot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B457FB4-FE69-4015-8972-A6B9E3A87C3A}"/>
              </a:ext>
              <a:ext uri="{C183D7F6-B498-43B3-948B-1728B52AA6E4}">
                <adec:decorative xmlns:adec="http://schemas.microsoft.com/office/drawing/2017/decorative" val="1"/>
              </a:ext>
            </a:extLst>
          </p:cNvPr>
          <p:cNvSpPr/>
          <p:nvPr userDrawn="1"/>
        </p:nvSpPr>
        <p:spPr>
          <a:xfrm>
            <a:off x="0" y="0"/>
            <a:ext cx="12192000" cy="1143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 name="Content Placeholder 2"/>
          <p:cNvSpPr>
            <a:spLocks noGrp="1"/>
          </p:cNvSpPr>
          <p:nvPr>
            <p:ph idx="1"/>
          </p:nvPr>
        </p:nvSpPr>
        <p:spPr>
          <a:xfrm>
            <a:off x="4470400" y="1381126"/>
            <a:ext cx="7112000" cy="46634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itle 13">
            <a:extLst>
              <a:ext uri="{FF2B5EF4-FFF2-40B4-BE49-F238E27FC236}">
                <a16:creationId xmlns:a16="http://schemas.microsoft.com/office/drawing/2014/main" id="{0CB0BD40-32B2-41DB-8F82-8BEAD2A18AC1}"/>
              </a:ext>
            </a:extLst>
          </p:cNvPr>
          <p:cNvSpPr>
            <a:spLocks noGrp="1"/>
          </p:cNvSpPr>
          <p:nvPr>
            <p:ph type="title" hasCustomPrompt="1"/>
          </p:nvPr>
        </p:nvSpPr>
        <p:spPr/>
        <p:txBody>
          <a:bodyPr/>
          <a:lstStyle>
            <a:lvl1pPr algn="l">
              <a:defRPr b="1">
                <a:solidFill>
                  <a:schemeClr val="bg1"/>
                </a:solidFill>
                <a:latin typeface="Myriad Pro" panose="020B0503030403020204" pitchFamily="34" charset="0"/>
              </a:defRPr>
            </a:lvl1pPr>
          </a:lstStyle>
          <a:p>
            <a:r>
              <a:rPr lang="en-US" dirty="0"/>
              <a:t>Title</a:t>
            </a:r>
          </a:p>
        </p:txBody>
      </p:sp>
      <p:sp>
        <p:nvSpPr>
          <p:cNvPr id="15" name="Date Placeholder 14">
            <a:extLst>
              <a:ext uri="{FF2B5EF4-FFF2-40B4-BE49-F238E27FC236}">
                <a16:creationId xmlns:a16="http://schemas.microsoft.com/office/drawing/2014/main" id="{87C99BFF-786B-40BE-B027-39B5626917B6}"/>
              </a:ext>
            </a:extLst>
          </p:cNvPr>
          <p:cNvSpPr>
            <a:spLocks noGrp="1"/>
          </p:cNvSpPr>
          <p:nvPr>
            <p:ph type="dt" sz="half" idx="10"/>
          </p:nvPr>
        </p:nvSpPr>
        <p:spPr>
          <a:xfrm>
            <a:off x="609600" y="6261120"/>
            <a:ext cx="2032000" cy="365125"/>
          </a:xfrm>
          <a:prstGeom prst="rect">
            <a:avLst/>
          </a:prstGeom>
        </p:spPr>
        <p:txBody>
          <a:bodyPr/>
          <a:lstStyle/>
          <a:p>
            <a:fld id="{4F242BFF-21D4-484E-8B53-909F188495D4}" type="datetime1">
              <a:rPr lang="en-US" smtClean="0"/>
              <a:t>8/24/2026</a:t>
            </a:fld>
            <a:endParaRPr lang="en-US" dirty="0"/>
          </a:p>
        </p:txBody>
      </p:sp>
      <p:sp>
        <p:nvSpPr>
          <p:cNvPr id="16" name="Footer Placeholder 15">
            <a:extLst>
              <a:ext uri="{FF2B5EF4-FFF2-40B4-BE49-F238E27FC236}">
                <a16:creationId xmlns:a16="http://schemas.microsoft.com/office/drawing/2014/main" id="{FC623DFA-1052-4C52-BF7E-E54BF318D900}"/>
              </a:ext>
            </a:extLst>
          </p:cNvPr>
          <p:cNvSpPr>
            <a:spLocks noGrp="1"/>
          </p:cNvSpPr>
          <p:nvPr>
            <p:ph type="ftr" sz="quarter" idx="11"/>
          </p:nvPr>
        </p:nvSpPr>
        <p:spPr>
          <a:xfrm>
            <a:off x="3058160" y="6261121"/>
            <a:ext cx="4775200" cy="365125"/>
          </a:xfrm>
          <a:prstGeom prst="rect">
            <a:avLst/>
          </a:prstGeom>
        </p:spPr>
        <p:txBody>
          <a:bodyPr/>
          <a:lstStyle/>
          <a:p>
            <a:endParaRPr lang="en-US" dirty="0"/>
          </a:p>
        </p:txBody>
      </p:sp>
      <p:sp>
        <p:nvSpPr>
          <p:cNvPr id="17" name="Slide Number Placeholder 16">
            <a:extLst>
              <a:ext uri="{FF2B5EF4-FFF2-40B4-BE49-F238E27FC236}">
                <a16:creationId xmlns:a16="http://schemas.microsoft.com/office/drawing/2014/main" id="{53BB3CA9-C496-49FA-A7BD-40D67EC66388}"/>
              </a:ext>
            </a:extLst>
          </p:cNvPr>
          <p:cNvSpPr>
            <a:spLocks noGrp="1"/>
          </p:cNvSpPr>
          <p:nvPr>
            <p:ph type="sldNum" sz="quarter" idx="12"/>
          </p:nvPr>
        </p:nvSpPr>
        <p:spPr>
          <a:xfrm>
            <a:off x="8249920" y="6261122"/>
            <a:ext cx="1117600" cy="365125"/>
          </a:xfrm>
          <a:prstGeom prst="rect">
            <a:avLst/>
          </a:prstGeom>
        </p:spPr>
        <p:txBody>
          <a:bodyPr/>
          <a:lstStyle/>
          <a:p>
            <a:fld id="{09D84062-E420-4AA8-B13B-DC8EA80A37CE}" type="slidenum">
              <a:rPr lang="en-US" smtClean="0"/>
              <a:t>‹#›</a:t>
            </a:fld>
            <a:endParaRPr lang="en-US"/>
          </a:p>
        </p:txBody>
      </p:sp>
      <p:sp>
        <p:nvSpPr>
          <p:cNvPr id="5" name="Picture Placeholder 4">
            <a:extLst>
              <a:ext uri="{FF2B5EF4-FFF2-40B4-BE49-F238E27FC236}">
                <a16:creationId xmlns:a16="http://schemas.microsoft.com/office/drawing/2014/main" id="{927B4CD2-BF20-416B-9809-3318064271E2}"/>
              </a:ext>
            </a:extLst>
          </p:cNvPr>
          <p:cNvSpPr>
            <a:spLocks noGrp="1"/>
          </p:cNvSpPr>
          <p:nvPr>
            <p:ph type="pic" sz="quarter" idx="13"/>
          </p:nvPr>
        </p:nvSpPr>
        <p:spPr>
          <a:xfrm>
            <a:off x="609600" y="1371600"/>
            <a:ext cx="3556000" cy="4663440"/>
          </a:xfrm>
        </p:spPr>
        <p:txBody>
          <a:bodyPr/>
          <a:lstStyle/>
          <a:p>
            <a:r>
              <a:rPr lang="en-US"/>
              <a:t>Click icon to add picture</a:t>
            </a:r>
          </a:p>
        </p:txBody>
      </p:sp>
    </p:spTree>
    <p:extLst>
      <p:ext uri="{BB962C8B-B14F-4D97-AF65-F5344CB8AC3E}">
        <p14:creationId xmlns:p14="http://schemas.microsoft.com/office/powerpoint/2010/main" val="3443525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2 - 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B457FB4-FE69-4015-8972-A6B9E3A87C3A}"/>
              </a:ext>
              <a:ext uri="{C183D7F6-B498-43B3-948B-1728B52AA6E4}">
                <adec:decorative xmlns:adec="http://schemas.microsoft.com/office/drawing/2017/decorative" val="1"/>
              </a:ext>
            </a:extLst>
          </p:cNvPr>
          <p:cNvSpPr/>
          <p:nvPr userDrawn="1"/>
        </p:nvSpPr>
        <p:spPr>
          <a:xfrm>
            <a:off x="0" y="-47625"/>
            <a:ext cx="12192000" cy="1190625"/>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sz="1800" dirty="0"/>
          </a:p>
        </p:txBody>
      </p:sp>
      <p:sp>
        <p:nvSpPr>
          <p:cNvPr id="14" name="Title 13">
            <a:extLst>
              <a:ext uri="{FF2B5EF4-FFF2-40B4-BE49-F238E27FC236}">
                <a16:creationId xmlns:a16="http://schemas.microsoft.com/office/drawing/2014/main" id="{0CB0BD40-32B2-41DB-8F82-8BEAD2A18AC1}"/>
              </a:ext>
            </a:extLst>
          </p:cNvPr>
          <p:cNvSpPr>
            <a:spLocks noGrp="1"/>
          </p:cNvSpPr>
          <p:nvPr>
            <p:ph type="title" hasCustomPrompt="1"/>
          </p:nvPr>
        </p:nvSpPr>
        <p:spPr/>
        <p:txBody>
          <a:bodyPr/>
          <a:lstStyle>
            <a:lvl1pPr algn="l">
              <a:defRPr b="1">
                <a:solidFill>
                  <a:schemeClr val="bg1"/>
                </a:solidFill>
                <a:latin typeface="Myriad Pro" panose="020B0503030403020204" pitchFamily="34" charset="0"/>
              </a:defRPr>
            </a:lvl1pPr>
          </a:lstStyle>
          <a:p>
            <a:r>
              <a:rPr lang="en-US" dirty="0"/>
              <a:t>Title</a:t>
            </a:r>
          </a:p>
        </p:txBody>
      </p:sp>
      <p:sp>
        <p:nvSpPr>
          <p:cNvPr id="15" name="Date Placeholder 14">
            <a:extLst>
              <a:ext uri="{FF2B5EF4-FFF2-40B4-BE49-F238E27FC236}">
                <a16:creationId xmlns:a16="http://schemas.microsoft.com/office/drawing/2014/main" id="{87C99BFF-786B-40BE-B027-39B5626917B6}"/>
              </a:ext>
            </a:extLst>
          </p:cNvPr>
          <p:cNvSpPr>
            <a:spLocks noGrp="1"/>
          </p:cNvSpPr>
          <p:nvPr>
            <p:ph type="dt" sz="half" idx="10"/>
          </p:nvPr>
        </p:nvSpPr>
        <p:spPr>
          <a:xfrm>
            <a:off x="609600" y="6261120"/>
            <a:ext cx="2032000" cy="365125"/>
          </a:xfrm>
          <a:prstGeom prst="rect">
            <a:avLst/>
          </a:prstGeom>
        </p:spPr>
        <p:txBody>
          <a:bodyPr/>
          <a:lstStyle/>
          <a:p>
            <a:fld id="{21CC775C-9413-4C2B-AE73-7B313316969B}" type="datetime1">
              <a:rPr lang="en-US" smtClean="0"/>
              <a:t>8/24/2026</a:t>
            </a:fld>
            <a:endParaRPr lang="en-US" dirty="0"/>
          </a:p>
        </p:txBody>
      </p:sp>
      <p:sp>
        <p:nvSpPr>
          <p:cNvPr id="16" name="Footer Placeholder 15">
            <a:extLst>
              <a:ext uri="{FF2B5EF4-FFF2-40B4-BE49-F238E27FC236}">
                <a16:creationId xmlns:a16="http://schemas.microsoft.com/office/drawing/2014/main" id="{FC623DFA-1052-4C52-BF7E-E54BF318D900}"/>
              </a:ext>
            </a:extLst>
          </p:cNvPr>
          <p:cNvSpPr>
            <a:spLocks noGrp="1"/>
          </p:cNvSpPr>
          <p:nvPr>
            <p:ph type="ftr" sz="quarter" idx="11"/>
          </p:nvPr>
        </p:nvSpPr>
        <p:spPr>
          <a:xfrm>
            <a:off x="3058160" y="6261121"/>
            <a:ext cx="4775200" cy="365125"/>
          </a:xfrm>
          <a:prstGeom prst="rect">
            <a:avLst/>
          </a:prstGeom>
        </p:spPr>
        <p:txBody>
          <a:bodyPr/>
          <a:lstStyle/>
          <a:p>
            <a:endParaRPr lang="en-US" dirty="0"/>
          </a:p>
        </p:txBody>
      </p:sp>
      <p:sp>
        <p:nvSpPr>
          <p:cNvPr id="17" name="Slide Number Placeholder 16">
            <a:extLst>
              <a:ext uri="{FF2B5EF4-FFF2-40B4-BE49-F238E27FC236}">
                <a16:creationId xmlns:a16="http://schemas.microsoft.com/office/drawing/2014/main" id="{53BB3CA9-C496-49FA-A7BD-40D67EC66388}"/>
              </a:ext>
            </a:extLst>
          </p:cNvPr>
          <p:cNvSpPr>
            <a:spLocks noGrp="1"/>
          </p:cNvSpPr>
          <p:nvPr>
            <p:ph type="sldNum" sz="quarter" idx="12"/>
          </p:nvPr>
        </p:nvSpPr>
        <p:spPr>
          <a:xfrm>
            <a:off x="8249920" y="6261122"/>
            <a:ext cx="1117600" cy="365125"/>
          </a:xfrm>
          <a:prstGeom prst="rect">
            <a:avLst/>
          </a:prstGeom>
        </p:spPr>
        <p:txBody>
          <a:bodyPr/>
          <a:lstStyle/>
          <a:p>
            <a:fld id="{09D84062-E420-4AA8-B13B-DC8EA80A37CE}" type="slidenum">
              <a:rPr lang="en-US" smtClean="0"/>
              <a:t>‹#›</a:t>
            </a:fld>
            <a:endParaRPr lang="en-US"/>
          </a:p>
        </p:txBody>
      </p:sp>
      <p:sp>
        <p:nvSpPr>
          <p:cNvPr id="8" name="Content Placeholder 2">
            <a:extLst>
              <a:ext uri="{FF2B5EF4-FFF2-40B4-BE49-F238E27FC236}">
                <a16:creationId xmlns:a16="http://schemas.microsoft.com/office/drawing/2014/main" id="{059B3769-4C0C-4F80-8F5F-B265243D6362}"/>
              </a:ext>
            </a:extLst>
          </p:cNvPr>
          <p:cNvSpPr>
            <a:spLocks noGrp="1"/>
          </p:cNvSpPr>
          <p:nvPr>
            <p:ph idx="1"/>
          </p:nvPr>
        </p:nvSpPr>
        <p:spPr>
          <a:xfrm>
            <a:off x="609600" y="1371600"/>
            <a:ext cx="10972800" cy="46634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64824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2 - Title, Content, and Phot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B457FB4-FE69-4015-8972-A6B9E3A87C3A}"/>
              </a:ext>
              <a:ext uri="{C183D7F6-B498-43B3-948B-1728B52AA6E4}">
                <adec:decorative xmlns:adec="http://schemas.microsoft.com/office/drawing/2017/decorative" val="1"/>
              </a:ext>
            </a:extLst>
          </p:cNvPr>
          <p:cNvSpPr/>
          <p:nvPr userDrawn="1"/>
        </p:nvSpPr>
        <p:spPr>
          <a:xfrm>
            <a:off x="0" y="-47625"/>
            <a:ext cx="12192000" cy="1190625"/>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sz="1800" dirty="0"/>
          </a:p>
        </p:txBody>
      </p:sp>
      <p:sp>
        <p:nvSpPr>
          <p:cNvPr id="14" name="Title 13">
            <a:extLst>
              <a:ext uri="{FF2B5EF4-FFF2-40B4-BE49-F238E27FC236}">
                <a16:creationId xmlns:a16="http://schemas.microsoft.com/office/drawing/2014/main" id="{0CB0BD40-32B2-41DB-8F82-8BEAD2A18AC1}"/>
              </a:ext>
            </a:extLst>
          </p:cNvPr>
          <p:cNvSpPr>
            <a:spLocks noGrp="1"/>
          </p:cNvSpPr>
          <p:nvPr>
            <p:ph type="title" hasCustomPrompt="1"/>
          </p:nvPr>
        </p:nvSpPr>
        <p:spPr/>
        <p:txBody>
          <a:bodyPr/>
          <a:lstStyle>
            <a:lvl1pPr algn="l">
              <a:defRPr b="1">
                <a:solidFill>
                  <a:schemeClr val="bg1"/>
                </a:solidFill>
                <a:latin typeface="Myriad Pro" panose="020B0503030403020204" pitchFamily="34" charset="0"/>
              </a:defRPr>
            </a:lvl1pPr>
          </a:lstStyle>
          <a:p>
            <a:r>
              <a:rPr lang="en-US" dirty="0"/>
              <a:t>Title</a:t>
            </a:r>
          </a:p>
        </p:txBody>
      </p:sp>
      <p:sp>
        <p:nvSpPr>
          <p:cNvPr id="15" name="Date Placeholder 14">
            <a:extLst>
              <a:ext uri="{FF2B5EF4-FFF2-40B4-BE49-F238E27FC236}">
                <a16:creationId xmlns:a16="http://schemas.microsoft.com/office/drawing/2014/main" id="{87C99BFF-786B-40BE-B027-39B5626917B6}"/>
              </a:ext>
            </a:extLst>
          </p:cNvPr>
          <p:cNvSpPr>
            <a:spLocks noGrp="1"/>
          </p:cNvSpPr>
          <p:nvPr>
            <p:ph type="dt" sz="half" idx="10"/>
          </p:nvPr>
        </p:nvSpPr>
        <p:spPr>
          <a:xfrm>
            <a:off x="609600" y="6261120"/>
            <a:ext cx="2032000" cy="365125"/>
          </a:xfrm>
          <a:prstGeom prst="rect">
            <a:avLst/>
          </a:prstGeom>
        </p:spPr>
        <p:txBody>
          <a:bodyPr/>
          <a:lstStyle/>
          <a:p>
            <a:fld id="{0BFAF436-38C4-468D-87B8-48493DEEDE9A}" type="datetime1">
              <a:rPr lang="en-US" smtClean="0"/>
              <a:t>8/24/2026</a:t>
            </a:fld>
            <a:endParaRPr lang="en-US" dirty="0"/>
          </a:p>
        </p:txBody>
      </p:sp>
      <p:sp>
        <p:nvSpPr>
          <p:cNvPr id="16" name="Footer Placeholder 15">
            <a:extLst>
              <a:ext uri="{FF2B5EF4-FFF2-40B4-BE49-F238E27FC236}">
                <a16:creationId xmlns:a16="http://schemas.microsoft.com/office/drawing/2014/main" id="{FC623DFA-1052-4C52-BF7E-E54BF318D900}"/>
              </a:ext>
            </a:extLst>
          </p:cNvPr>
          <p:cNvSpPr>
            <a:spLocks noGrp="1"/>
          </p:cNvSpPr>
          <p:nvPr>
            <p:ph type="ftr" sz="quarter" idx="11"/>
          </p:nvPr>
        </p:nvSpPr>
        <p:spPr>
          <a:xfrm>
            <a:off x="3058160" y="6261121"/>
            <a:ext cx="4775200" cy="365125"/>
          </a:xfrm>
          <a:prstGeom prst="rect">
            <a:avLst/>
          </a:prstGeom>
        </p:spPr>
        <p:txBody>
          <a:bodyPr/>
          <a:lstStyle/>
          <a:p>
            <a:endParaRPr lang="en-US" dirty="0"/>
          </a:p>
        </p:txBody>
      </p:sp>
      <p:sp>
        <p:nvSpPr>
          <p:cNvPr id="17" name="Slide Number Placeholder 16">
            <a:extLst>
              <a:ext uri="{FF2B5EF4-FFF2-40B4-BE49-F238E27FC236}">
                <a16:creationId xmlns:a16="http://schemas.microsoft.com/office/drawing/2014/main" id="{53BB3CA9-C496-49FA-A7BD-40D67EC66388}"/>
              </a:ext>
            </a:extLst>
          </p:cNvPr>
          <p:cNvSpPr>
            <a:spLocks noGrp="1"/>
          </p:cNvSpPr>
          <p:nvPr>
            <p:ph type="sldNum" sz="quarter" idx="12"/>
          </p:nvPr>
        </p:nvSpPr>
        <p:spPr>
          <a:xfrm>
            <a:off x="8249920" y="6261122"/>
            <a:ext cx="1117600" cy="365125"/>
          </a:xfrm>
          <a:prstGeom prst="rect">
            <a:avLst/>
          </a:prstGeom>
        </p:spPr>
        <p:txBody>
          <a:bodyPr/>
          <a:lstStyle/>
          <a:p>
            <a:fld id="{09D84062-E420-4AA8-B13B-DC8EA80A37CE}" type="slidenum">
              <a:rPr lang="en-US" smtClean="0"/>
              <a:t>‹#›</a:t>
            </a:fld>
            <a:endParaRPr lang="en-US"/>
          </a:p>
        </p:txBody>
      </p:sp>
      <p:sp>
        <p:nvSpPr>
          <p:cNvPr id="8" name="Content Placeholder 2">
            <a:extLst>
              <a:ext uri="{FF2B5EF4-FFF2-40B4-BE49-F238E27FC236}">
                <a16:creationId xmlns:a16="http://schemas.microsoft.com/office/drawing/2014/main" id="{079A51BC-6B20-49FB-8A83-017B25A774EB}"/>
              </a:ext>
            </a:extLst>
          </p:cNvPr>
          <p:cNvSpPr>
            <a:spLocks noGrp="1"/>
          </p:cNvSpPr>
          <p:nvPr>
            <p:ph idx="1"/>
          </p:nvPr>
        </p:nvSpPr>
        <p:spPr>
          <a:xfrm>
            <a:off x="4470400" y="1381126"/>
            <a:ext cx="7112000" cy="46634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Picture Placeholder 4">
            <a:extLst>
              <a:ext uri="{FF2B5EF4-FFF2-40B4-BE49-F238E27FC236}">
                <a16:creationId xmlns:a16="http://schemas.microsoft.com/office/drawing/2014/main" id="{03ADF45B-561B-4CCA-9757-7018EAFA1AF7}"/>
              </a:ext>
            </a:extLst>
          </p:cNvPr>
          <p:cNvSpPr>
            <a:spLocks noGrp="1"/>
          </p:cNvSpPr>
          <p:nvPr>
            <p:ph type="pic" sz="quarter" idx="13"/>
          </p:nvPr>
        </p:nvSpPr>
        <p:spPr>
          <a:xfrm>
            <a:off x="609600" y="1371600"/>
            <a:ext cx="3556000" cy="4663440"/>
          </a:xfrm>
        </p:spPr>
        <p:txBody>
          <a:bodyPr/>
          <a:lstStyle/>
          <a:p>
            <a:r>
              <a:rPr lang="en-US"/>
              <a:t>Click icon to add picture</a:t>
            </a:r>
          </a:p>
        </p:txBody>
      </p:sp>
    </p:spTree>
    <p:extLst>
      <p:ext uri="{BB962C8B-B14F-4D97-AF65-F5344CB8AC3E}">
        <p14:creationId xmlns:p14="http://schemas.microsoft.com/office/powerpoint/2010/main" val="3857436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3 - 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B457FB4-FE69-4015-8972-A6B9E3A87C3A}"/>
              </a:ext>
              <a:ext uri="{C183D7F6-B498-43B3-948B-1728B52AA6E4}">
                <adec:decorative xmlns:adec="http://schemas.microsoft.com/office/drawing/2017/decorative" val="1"/>
              </a:ext>
            </a:extLst>
          </p:cNvPr>
          <p:cNvSpPr/>
          <p:nvPr userDrawn="1"/>
        </p:nvSpPr>
        <p:spPr>
          <a:xfrm>
            <a:off x="0" y="-47625"/>
            <a:ext cx="12192000" cy="1190625"/>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sz="1800" dirty="0"/>
          </a:p>
        </p:txBody>
      </p:sp>
      <p:sp>
        <p:nvSpPr>
          <p:cNvPr id="14" name="Title 13">
            <a:extLst>
              <a:ext uri="{FF2B5EF4-FFF2-40B4-BE49-F238E27FC236}">
                <a16:creationId xmlns:a16="http://schemas.microsoft.com/office/drawing/2014/main" id="{0CB0BD40-32B2-41DB-8F82-8BEAD2A18AC1}"/>
              </a:ext>
            </a:extLst>
          </p:cNvPr>
          <p:cNvSpPr>
            <a:spLocks noGrp="1"/>
          </p:cNvSpPr>
          <p:nvPr>
            <p:ph type="title" hasCustomPrompt="1"/>
          </p:nvPr>
        </p:nvSpPr>
        <p:spPr/>
        <p:txBody>
          <a:bodyPr/>
          <a:lstStyle>
            <a:lvl1pPr algn="l">
              <a:defRPr b="1">
                <a:solidFill>
                  <a:schemeClr val="bg1"/>
                </a:solidFill>
                <a:latin typeface="Myriad Pro" panose="020B0503030403020204" pitchFamily="34" charset="0"/>
              </a:defRPr>
            </a:lvl1pPr>
          </a:lstStyle>
          <a:p>
            <a:r>
              <a:rPr lang="en-US" dirty="0"/>
              <a:t>Title</a:t>
            </a:r>
          </a:p>
        </p:txBody>
      </p:sp>
      <p:sp>
        <p:nvSpPr>
          <p:cNvPr id="15" name="Date Placeholder 14">
            <a:extLst>
              <a:ext uri="{FF2B5EF4-FFF2-40B4-BE49-F238E27FC236}">
                <a16:creationId xmlns:a16="http://schemas.microsoft.com/office/drawing/2014/main" id="{87C99BFF-786B-40BE-B027-39B5626917B6}"/>
              </a:ext>
            </a:extLst>
          </p:cNvPr>
          <p:cNvSpPr>
            <a:spLocks noGrp="1"/>
          </p:cNvSpPr>
          <p:nvPr>
            <p:ph type="dt" sz="half" idx="10"/>
          </p:nvPr>
        </p:nvSpPr>
        <p:spPr>
          <a:xfrm>
            <a:off x="609600" y="6261120"/>
            <a:ext cx="2032000" cy="365125"/>
          </a:xfrm>
          <a:prstGeom prst="rect">
            <a:avLst/>
          </a:prstGeom>
        </p:spPr>
        <p:txBody>
          <a:bodyPr/>
          <a:lstStyle/>
          <a:p>
            <a:fld id="{C866AB83-9E96-4567-BCD5-58251B3F6834}" type="datetime1">
              <a:rPr lang="en-US" smtClean="0"/>
              <a:t>8/24/2026</a:t>
            </a:fld>
            <a:endParaRPr lang="en-US" dirty="0"/>
          </a:p>
        </p:txBody>
      </p:sp>
      <p:sp>
        <p:nvSpPr>
          <p:cNvPr id="16" name="Footer Placeholder 15">
            <a:extLst>
              <a:ext uri="{FF2B5EF4-FFF2-40B4-BE49-F238E27FC236}">
                <a16:creationId xmlns:a16="http://schemas.microsoft.com/office/drawing/2014/main" id="{FC623DFA-1052-4C52-BF7E-E54BF318D900}"/>
              </a:ext>
            </a:extLst>
          </p:cNvPr>
          <p:cNvSpPr>
            <a:spLocks noGrp="1"/>
          </p:cNvSpPr>
          <p:nvPr>
            <p:ph type="ftr" sz="quarter" idx="11"/>
          </p:nvPr>
        </p:nvSpPr>
        <p:spPr>
          <a:xfrm>
            <a:off x="3058160" y="6261121"/>
            <a:ext cx="4775200" cy="365125"/>
          </a:xfrm>
          <a:prstGeom prst="rect">
            <a:avLst/>
          </a:prstGeom>
        </p:spPr>
        <p:txBody>
          <a:bodyPr/>
          <a:lstStyle/>
          <a:p>
            <a:endParaRPr lang="en-US" dirty="0"/>
          </a:p>
        </p:txBody>
      </p:sp>
      <p:sp>
        <p:nvSpPr>
          <p:cNvPr id="17" name="Slide Number Placeholder 16">
            <a:extLst>
              <a:ext uri="{FF2B5EF4-FFF2-40B4-BE49-F238E27FC236}">
                <a16:creationId xmlns:a16="http://schemas.microsoft.com/office/drawing/2014/main" id="{53BB3CA9-C496-49FA-A7BD-40D67EC66388}"/>
              </a:ext>
            </a:extLst>
          </p:cNvPr>
          <p:cNvSpPr>
            <a:spLocks noGrp="1"/>
          </p:cNvSpPr>
          <p:nvPr>
            <p:ph type="sldNum" sz="quarter" idx="12"/>
          </p:nvPr>
        </p:nvSpPr>
        <p:spPr>
          <a:xfrm>
            <a:off x="8249920" y="6261122"/>
            <a:ext cx="1117600" cy="365125"/>
          </a:xfrm>
          <a:prstGeom prst="rect">
            <a:avLst/>
          </a:prstGeom>
        </p:spPr>
        <p:txBody>
          <a:bodyPr/>
          <a:lstStyle/>
          <a:p>
            <a:fld id="{09D84062-E420-4AA8-B13B-DC8EA80A37CE}" type="slidenum">
              <a:rPr lang="en-US" smtClean="0"/>
              <a:t>‹#›</a:t>
            </a:fld>
            <a:endParaRPr lang="en-US"/>
          </a:p>
        </p:txBody>
      </p:sp>
      <p:sp>
        <p:nvSpPr>
          <p:cNvPr id="8" name="Content Placeholder 2">
            <a:extLst>
              <a:ext uri="{FF2B5EF4-FFF2-40B4-BE49-F238E27FC236}">
                <a16:creationId xmlns:a16="http://schemas.microsoft.com/office/drawing/2014/main" id="{F1EE8E63-4DF6-4732-9D0F-F1300942ABE3}"/>
              </a:ext>
            </a:extLst>
          </p:cNvPr>
          <p:cNvSpPr>
            <a:spLocks noGrp="1"/>
          </p:cNvSpPr>
          <p:nvPr>
            <p:ph idx="1"/>
          </p:nvPr>
        </p:nvSpPr>
        <p:spPr>
          <a:xfrm>
            <a:off x="609600" y="1371600"/>
            <a:ext cx="10972800" cy="46634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86494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3 - Title, Content, and Phot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B457FB4-FE69-4015-8972-A6B9E3A87C3A}"/>
              </a:ext>
              <a:ext uri="{C183D7F6-B498-43B3-948B-1728B52AA6E4}">
                <adec:decorative xmlns:adec="http://schemas.microsoft.com/office/drawing/2017/decorative" val="1"/>
              </a:ext>
            </a:extLst>
          </p:cNvPr>
          <p:cNvSpPr/>
          <p:nvPr userDrawn="1"/>
        </p:nvSpPr>
        <p:spPr>
          <a:xfrm>
            <a:off x="0" y="-47625"/>
            <a:ext cx="12192000" cy="1190625"/>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sz="1800" dirty="0"/>
          </a:p>
        </p:txBody>
      </p:sp>
      <p:sp>
        <p:nvSpPr>
          <p:cNvPr id="14" name="Title 13">
            <a:extLst>
              <a:ext uri="{FF2B5EF4-FFF2-40B4-BE49-F238E27FC236}">
                <a16:creationId xmlns:a16="http://schemas.microsoft.com/office/drawing/2014/main" id="{0CB0BD40-32B2-41DB-8F82-8BEAD2A18AC1}"/>
              </a:ext>
            </a:extLst>
          </p:cNvPr>
          <p:cNvSpPr>
            <a:spLocks noGrp="1"/>
          </p:cNvSpPr>
          <p:nvPr>
            <p:ph type="title" hasCustomPrompt="1"/>
          </p:nvPr>
        </p:nvSpPr>
        <p:spPr/>
        <p:txBody>
          <a:bodyPr/>
          <a:lstStyle>
            <a:lvl1pPr algn="l">
              <a:defRPr b="1">
                <a:solidFill>
                  <a:schemeClr val="bg1"/>
                </a:solidFill>
                <a:latin typeface="Myriad Pro" panose="020B0503030403020204" pitchFamily="34" charset="0"/>
              </a:defRPr>
            </a:lvl1pPr>
          </a:lstStyle>
          <a:p>
            <a:r>
              <a:rPr lang="en-US" dirty="0"/>
              <a:t>Title</a:t>
            </a:r>
          </a:p>
        </p:txBody>
      </p:sp>
      <p:sp>
        <p:nvSpPr>
          <p:cNvPr id="15" name="Date Placeholder 14">
            <a:extLst>
              <a:ext uri="{FF2B5EF4-FFF2-40B4-BE49-F238E27FC236}">
                <a16:creationId xmlns:a16="http://schemas.microsoft.com/office/drawing/2014/main" id="{87C99BFF-786B-40BE-B027-39B5626917B6}"/>
              </a:ext>
            </a:extLst>
          </p:cNvPr>
          <p:cNvSpPr>
            <a:spLocks noGrp="1"/>
          </p:cNvSpPr>
          <p:nvPr>
            <p:ph type="dt" sz="half" idx="10"/>
          </p:nvPr>
        </p:nvSpPr>
        <p:spPr>
          <a:prstGeom prst="rect">
            <a:avLst/>
          </a:prstGeom>
        </p:spPr>
        <p:txBody>
          <a:bodyPr/>
          <a:lstStyle/>
          <a:p>
            <a:fld id="{570533D0-72ED-4AFD-B1E6-F4F3FCD449F3}" type="datetime1">
              <a:rPr lang="en-US" smtClean="0"/>
              <a:t>8/24/2026</a:t>
            </a:fld>
            <a:endParaRPr lang="en-US" dirty="0"/>
          </a:p>
        </p:txBody>
      </p:sp>
      <p:sp>
        <p:nvSpPr>
          <p:cNvPr id="16" name="Footer Placeholder 15">
            <a:extLst>
              <a:ext uri="{FF2B5EF4-FFF2-40B4-BE49-F238E27FC236}">
                <a16:creationId xmlns:a16="http://schemas.microsoft.com/office/drawing/2014/main" id="{FC623DFA-1052-4C52-BF7E-E54BF318D900}"/>
              </a:ext>
            </a:extLst>
          </p:cNvPr>
          <p:cNvSpPr>
            <a:spLocks noGrp="1"/>
          </p:cNvSpPr>
          <p:nvPr>
            <p:ph type="ftr" sz="quarter" idx="11"/>
          </p:nvPr>
        </p:nvSpPr>
        <p:spPr>
          <a:prstGeom prst="rect">
            <a:avLst/>
          </a:prstGeom>
        </p:spPr>
        <p:txBody>
          <a:bodyPr/>
          <a:lstStyle/>
          <a:p>
            <a:endParaRPr lang="en-US" dirty="0"/>
          </a:p>
        </p:txBody>
      </p:sp>
      <p:sp>
        <p:nvSpPr>
          <p:cNvPr id="17" name="Slide Number Placeholder 16">
            <a:extLst>
              <a:ext uri="{FF2B5EF4-FFF2-40B4-BE49-F238E27FC236}">
                <a16:creationId xmlns:a16="http://schemas.microsoft.com/office/drawing/2014/main" id="{53BB3CA9-C496-49FA-A7BD-40D67EC66388}"/>
              </a:ext>
            </a:extLst>
          </p:cNvPr>
          <p:cNvSpPr>
            <a:spLocks noGrp="1"/>
          </p:cNvSpPr>
          <p:nvPr>
            <p:ph type="sldNum" sz="quarter" idx="12"/>
          </p:nvPr>
        </p:nvSpPr>
        <p:spPr>
          <a:prstGeom prst="rect">
            <a:avLst/>
          </a:prstGeom>
        </p:spPr>
        <p:txBody>
          <a:bodyPr/>
          <a:lstStyle/>
          <a:p>
            <a:fld id="{09D84062-E420-4AA8-B13B-DC8EA80A37CE}" type="slidenum">
              <a:rPr lang="en-US" smtClean="0"/>
              <a:t>‹#›</a:t>
            </a:fld>
            <a:endParaRPr lang="en-US" dirty="0"/>
          </a:p>
        </p:txBody>
      </p:sp>
      <p:sp>
        <p:nvSpPr>
          <p:cNvPr id="8" name="Content Placeholder 2">
            <a:extLst>
              <a:ext uri="{FF2B5EF4-FFF2-40B4-BE49-F238E27FC236}">
                <a16:creationId xmlns:a16="http://schemas.microsoft.com/office/drawing/2014/main" id="{332D9C57-4610-430C-8584-B35F4BECB6B5}"/>
              </a:ext>
            </a:extLst>
          </p:cNvPr>
          <p:cNvSpPr>
            <a:spLocks noGrp="1"/>
          </p:cNvSpPr>
          <p:nvPr>
            <p:ph idx="1"/>
          </p:nvPr>
        </p:nvSpPr>
        <p:spPr>
          <a:xfrm>
            <a:off x="4470400" y="1371600"/>
            <a:ext cx="7112000" cy="46634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Picture Placeholder 4">
            <a:extLst>
              <a:ext uri="{FF2B5EF4-FFF2-40B4-BE49-F238E27FC236}">
                <a16:creationId xmlns:a16="http://schemas.microsoft.com/office/drawing/2014/main" id="{09511099-8D87-4844-90FF-C02D1A2A7FE5}"/>
              </a:ext>
            </a:extLst>
          </p:cNvPr>
          <p:cNvSpPr>
            <a:spLocks noGrp="1"/>
          </p:cNvSpPr>
          <p:nvPr>
            <p:ph type="pic" sz="quarter" idx="13"/>
          </p:nvPr>
        </p:nvSpPr>
        <p:spPr>
          <a:xfrm>
            <a:off x="609600" y="1371600"/>
            <a:ext cx="3556000" cy="4663440"/>
          </a:xfrm>
        </p:spPr>
        <p:txBody>
          <a:bodyPr/>
          <a:lstStyle/>
          <a:p>
            <a:r>
              <a:rPr lang="en-US"/>
              <a:t>Click icon to add picture</a:t>
            </a:r>
          </a:p>
        </p:txBody>
      </p:sp>
    </p:spTree>
    <p:extLst>
      <p:ext uri="{BB962C8B-B14F-4D97-AF65-F5344CB8AC3E}">
        <p14:creationId xmlns:p14="http://schemas.microsoft.com/office/powerpoint/2010/main" val="2091375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1 - Sub Titl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9289FB2-0D49-4BDF-B187-85AF688D0D11}"/>
              </a:ext>
              <a:ext uri="{C183D7F6-B498-43B3-948B-1728B52AA6E4}">
                <adec:decorative xmlns:adec="http://schemas.microsoft.com/office/drawing/2017/decorative" val="1"/>
              </a:ext>
            </a:extLst>
          </p:cNvPr>
          <p:cNvSpPr/>
          <p:nvPr userDrawn="1"/>
        </p:nvSpPr>
        <p:spPr>
          <a:xfrm>
            <a:off x="0" y="0"/>
            <a:ext cx="2641600" cy="6858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4" name="Date Placeholder 3"/>
          <p:cNvSpPr>
            <a:spLocks noGrp="1"/>
          </p:cNvSpPr>
          <p:nvPr>
            <p:ph type="dt" sz="half" idx="10"/>
          </p:nvPr>
        </p:nvSpPr>
        <p:spPr>
          <a:xfrm>
            <a:off x="609600" y="6261120"/>
            <a:ext cx="2032000" cy="365125"/>
          </a:xfrm>
          <a:prstGeom prst="rect">
            <a:avLst/>
          </a:prstGeom>
        </p:spPr>
        <p:txBody>
          <a:bodyPr/>
          <a:lstStyle>
            <a:lvl1pPr>
              <a:defRPr>
                <a:solidFill>
                  <a:schemeClr val="tx2">
                    <a:lumMod val="60000"/>
                    <a:lumOff val="40000"/>
                  </a:schemeClr>
                </a:solidFill>
              </a:defRPr>
            </a:lvl1pPr>
          </a:lstStyle>
          <a:p>
            <a:fld id="{87B34CE0-C8B8-41FA-9C2B-8005F5EBACB1}" type="datetime1">
              <a:rPr lang="en-US" smtClean="0"/>
              <a:pPr/>
              <a:t>8/24/2026</a:t>
            </a:fld>
            <a:endParaRPr lang="en-US" dirty="0"/>
          </a:p>
        </p:txBody>
      </p:sp>
      <p:sp>
        <p:nvSpPr>
          <p:cNvPr id="5" name="Footer Placeholder 4"/>
          <p:cNvSpPr>
            <a:spLocks noGrp="1"/>
          </p:cNvSpPr>
          <p:nvPr>
            <p:ph type="ftr" sz="quarter" idx="11"/>
          </p:nvPr>
        </p:nvSpPr>
        <p:spPr>
          <a:xfrm>
            <a:off x="3058160" y="6261121"/>
            <a:ext cx="47752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249920" y="6261122"/>
            <a:ext cx="1117600" cy="365125"/>
          </a:xfrm>
          <a:prstGeom prst="rect">
            <a:avLst/>
          </a:prstGeom>
        </p:spPr>
        <p:txBody>
          <a:bodyPr/>
          <a:lstStyle/>
          <a:p>
            <a:fld id="{09D84062-E420-4AA8-B13B-DC8EA80A37CE}" type="slidenum">
              <a:rPr lang="en-US" smtClean="0"/>
              <a:t>‹#›</a:t>
            </a:fld>
            <a:endParaRPr lang="en-US"/>
          </a:p>
        </p:txBody>
      </p:sp>
      <p:sp>
        <p:nvSpPr>
          <p:cNvPr id="15" name="Title 1">
            <a:extLst>
              <a:ext uri="{FF2B5EF4-FFF2-40B4-BE49-F238E27FC236}">
                <a16:creationId xmlns:a16="http://schemas.microsoft.com/office/drawing/2014/main" id="{E2875747-F342-4400-8A31-11D0E487A012}"/>
              </a:ext>
            </a:extLst>
          </p:cNvPr>
          <p:cNvSpPr>
            <a:spLocks noGrp="1"/>
          </p:cNvSpPr>
          <p:nvPr>
            <p:ph type="ctrTitle" hasCustomPrompt="1"/>
          </p:nvPr>
        </p:nvSpPr>
        <p:spPr>
          <a:xfrm>
            <a:off x="3058160" y="2819399"/>
            <a:ext cx="7315200" cy="990601"/>
          </a:xfrm>
        </p:spPr>
        <p:txBody>
          <a:bodyPr/>
          <a:lstStyle>
            <a:lvl1pPr algn="l">
              <a:defRPr>
                <a:solidFill>
                  <a:srgbClr val="00285E"/>
                </a:solidFill>
              </a:defRPr>
            </a:lvl1pPr>
          </a:lstStyle>
          <a:p>
            <a:r>
              <a:rPr lang="en-US" dirty="0"/>
              <a:t>Subsection Title</a:t>
            </a:r>
          </a:p>
        </p:txBody>
      </p:sp>
      <p:sp>
        <p:nvSpPr>
          <p:cNvPr id="16" name="Subtitle 2">
            <a:extLst>
              <a:ext uri="{FF2B5EF4-FFF2-40B4-BE49-F238E27FC236}">
                <a16:creationId xmlns:a16="http://schemas.microsoft.com/office/drawing/2014/main" id="{0BB91DE3-AB52-4582-9F45-8DB90CD07454}"/>
              </a:ext>
            </a:extLst>
          </p:cNvPr>
          <p:cNvSpPr>
            <a:spLocks noGrp="1"/>
          </p:cNvSpPr>
          <p:nvPr>
            <p:ph type="subTitle" idx="1" hasCustomPrompt="1"/>
          </p:nvPr>
        </p:nvSpPr>
        <p:spPr>
          <a:xfrm>
            <a:off x="3058160" y="3810000"/>
            <a:ext cx="7315200" cy="838201"/>
          </a:xfrm>
        </p:spPr>
        <p:txBody>
          <a:bodyPr/>
          <a:lstStyle>
            <a:lvl1pPr marL="0" indent="0" algn="l">
              <a:buNone/>
              <a:defRPr>
                <a:solidFill>
                  <a:srgbClr val="91BCE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Tree>
    <p:extLst>
      <p:ext uri="{BB962C8B-B14F-4D97-AF65-F5344CB8AC3E}">
        <p14:creationId xmlns:p14="http://schemas.microsoft.com/office/powerpoint/2010/main" val="310237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2 - Sub Tit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1270F4C-8727-44A1-8A51-E2DE8D577562}"/>
              </a:ext>
              <a:ext uri="{C183D7F6-B498-43B3-948B-1728B52AA6E4}">
                <adec:decorative xmlns:adec="http://schemas.microsoft.com/office/drawing/2017/decorative" val="1"/>
              </a:ext>
            </a:extLst>
          </p:cNvPr>
          <p:cNvSpPr/>
          <p:nvPr userDrawn="1"/>
        </p:nvSpPr>
        <p:spPr>
          <a:xfrm>
            <a:off x="0" y="0"/>
            <a:ext cx="2641600" cy="6858000"/>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sz="1800" dirty="0"/>
          </a:p>
        </p:txBody>
      </p:sp>
      <p:sp>
        <p:nvSpPr>
          <p:cNvPr id="4" name="Date Placeholder 3"/>
          <p:cNvSpPr>
            <a:spLocks noGrp="1"/>
          </p:cNvSpPr>
          <p:nvPr>
            <p:ph type="dt" sz="half" idx="10"/>
          </p:nvPr>
        </p:nvSpPr>
        <p:spPr>
          <a:xfrm>
            <a:off x="609600" y="6261120"/>
            <a:ext cx="2032000" cy="365125"/>
          </a:xfrm>
          <a:prstGeom prst="rect">
            <a:avLst/>
          </a:prstGeom>
        </p:spPr>
        <p:txBody>
          <a:bodyPr/>
          <a:lstStyle/>
          <a:p>
            <a:fld id="{87B34CE0-C8B8-41FA-9C2B-8005F5EBACB1}" type="datetime1">
              <a:rPr lang="en-US" smtClean="0"/>
              <a:t>8/24/2026</a:t>
            </a:fld>
            <a:endParaRPr lang="en-US"/>
          </a:p>
        </p:txBody>
      </p:sp>
      <p:sp>
        <p:nvSpPr>
          <p:cNvPr id="5" name="Footer Placeholder 4"/>
          <p:cNvSpPr>
            <a:spLocks noGrp="1"/>
          </p:cNvSpPr>
          <p:nvPr>
            <p:ph type="ftr" sz="quarter" idx="11"/>
          </p:nvPr>
        </p:nvSpPr>
        <p:spPr>
          <a:xfrm>
            <a:off x="3058160" y="6261121"/>
            <a:ext cx="47752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249920" y="6261122"/>
            <a:ext cx="1117600" cy="365125"/>
          </a:xfrm>
          <a:prstGeom prst="rect">
            <a:avLst/>
          </a:prstGeom>
        </p:spPr>
        <p:txBody>
          <a:bodyPr/>
          <a:lstStyle/>
          <a:p>
            <a:fld id="{09D84062-E420-4AA8-B13B-DC8EA80A37CE}" type="slidenum">
              <a:rPr lang="en-US" smtClean="0"/>
              <a:t>‹#›</a:t>
            </a:fld>
            <a:endParaRPr lang="en-US"/>
          </a:p>
        </p:txBody>
      </p:sp>
      <p:sp>
        <p:nvSpPr>
          <p:cNvPr id="9" name="Title 1">
            <a:extLst>
              <a:ext uri="{FF2B5EF4-FFF2-40B4-BE49-F238E27FC236}">
                <a16:creationId xmlns:a16="http://schemas.microsoft.com/office/drawing/2014/main" id="{5AB10D8C-88BA-4A1F-8CFF-E130F9EA7029}"/>
              </a:ext>
            </a:extLst>
          </p:cNvPr>
          <p:cNvSpPr>
            <a:spLocks noGrp="1"/>
          </p:cNvSpPr>
          <p:nvPr>
            <p:ph type="ctrTitle" hasCustomPrompt="1"/>
          </p:nvPr>
        </p:nvSpPr>
        <p:spPr>
          <a:xfrm>
            <a:off x="3058160" y="2819399"/>
            <a:ext cx="7315200" cy="990601"/>
          </a:xfrm>
        </p:spPr>
        <p:txBody>
          <a:bodyPr/>
          <a:lstStyle>
            <a:lvl1pPr algn="l">
              <a:defRPr>
                <a:solidFill>
                  <a:srgbClr val="85A13B"/>
                </a:solidFill>
              </a:defRPr>
            </a:lvl1pPr>
          </a:lstStyle>
          <a:p>
            <a:r>
              <a:rPr lang="en-US" dirty="0"/>
              <a:t>Subsection Title</a:t>
            </a:r>
          </a:p>
        </p:txBody>
      </p:sp>
      <p:sp>
        <p:nvSpPr>
          <p:cNvPr id="10" name="Subtitle 2">
            <a:extLst>
              <a:ext uri="{FF2B5EF4-FFF2-40B4-BE49-F238E27FC236}">
                <a16:creationId xmlns:a16="http://schemas.microsoft.com/office/drawing/2014/main" id="{9226DF1D-B747-4AF5-9501-773933E48DFD}"/>
              </a:ext>
            </a:extLst>
          </p:cNvPr>
          <p:cNvSpPr>
            <a:spLocks noGrp="1"/>
          </p:cNvSpPr>
          <p:nvPr>
            <p:ph type="subTitle" idx="1" hasCustomPrompt="1"/>
          </p:nvPr>
        </p:nvSpPr>
        <p:spPr>
          <a:xfrm>
            <a:off x="3058160" y="3810000"/>
            <a:ext cx="7315200" cy="838201"/>
          </a:xfrm>
        </p:spPr>
        <p:txBody>
          <a:bodyPr/>
          <a:lstStyle>
            <a:lvl1pPr marL="0" indent="0" algn="l">
              <a:buNone/>
              <a:defRPr>
                <a:solidFill>
                  <a:srgbClr val="00285E"/>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Tree>
    <p:extLst>
      <p:ext uri="{BB962C8B-B14F-4D97-AF65-F5344CB8AC3E}">
        <p14:creationId xmlns:p14="http://schemas.microsoft.com/office/powerpoint/2010/main" val="645860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3 - Sub Titl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E5F5E1-3FE2-41EB-A1D2-65DA21C20E8D}"/>
              </a:ext>
              <a:ext uri="{C183D7F6-B498-43B3-948B-1728B52AA6E4}">
                <adec:decorative xmlns:adec="http://schemas.microsoft.com/office/drawing/2017/decorative" val="1"/>
              </a:ext>
            </a:extLst>
          </p:cNvPr>
          <p:cNvSpPr/>
          <p:nvPr userDrawn="1"/>
        </p:nvSpPr>
        <p:spPr>
          <a:xfrm>
            <a:off x="0" y="0"/>
            <a:ext cx="2641600" cy="6858000"/>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sz="1800" dirty="0"/>
          </a:p>
        </p:txBody>
      </p:sp>
      <p:sp>
        <p:nvSpPr>
          <p:cNvPr id="4" name="Date Placeholder 3"/>
          <p:cNvSpPr>
            <a:spLocks noGrp="1"/>
          </p:cNvSpPr>
          <p:nvPr>
            <p:ph type="dt" sz="half" idx="10"/>
          </p:nvPr>
        </p:nvSpPr>
        <p:spPr>
          <a:xfrm>
            <a:off x="609600" y="6261120"/>
            <a:ext cx="2032000" cy="365125"/>
          </a:xfrm>
          <a:prstGeom prst="rect">
            <a:avLst/>
          </a:prstGeom>
        </p:spPr>
        <p:txBody>
          <a:bodyPr/>
          <a:lstStyle/>
          <a:p>
            <a:fld id="{87B34CE0-C8B8-41FA-9C2B-8005F5EBACB1}" type="datetime1">
              <a:rPr lang="en-US" smtClean="0"/>
              <a:t>8/24/2026</a:t>
            </a:fld>
            <a:endParaRPr lang="en-US"/>
          </a:p>
        </p:txBody>
      </p:sp>
      <p:sp>
        <p:nvSpPr>
          <p:cNvPr id="5" name="Footer Placeholder 4"/>
          <p:cNvSpPr>
            <a:spLocks noGrp="1"/>
          </p:cNvSpPr>
          <p:nvPr>
            <p:ph type="ftr" sz="quarter" idx="11"/>
          </p:nvPr>
        </p:nvSpPr>
        <p:spPr>
          <a:xfrm>
            <a:off x="3058160" y="6261121"/>
            <a:ext cx="47752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249920" y="6261122"/>
            <a:ext cx="1117600" cy="365125"/>
          </a:xfrm>
          <a:prstGeom prst="rect">
            <a:avLst/>
          </a:prstGeom>
        </p:spPr>
        <p:txBody>
          <a:bodyPr/>
          <a:lstStyle/>
          <a:p>
            <a:fld id="{09D84062-E420-4AA8-B13B-DC8EA80A37CE}" type="slidenum">
              <a:rPr lang="en-US" smtClean="0"/>
              <a:t>‹#›</a:t>
            </a:fld>
            <a:endParaRPr lang="en-US"/>
          </a:p>
        </p:txBody>
      </p:sp>
      <p:sp>
        <p:nvSpPr>
          <p:cNvPr id="9" name="Title 1">
            <a:extLst>
              <a:ext uri="{FF2B5EF4-FFF2-40B4-BE49-F238E27FC236}">
                <a16:creationId xmlns:a16="http://schemas.microsoft.com/office/drawing/2014/main" id="{6E446287-C0DB-4B13-9BA0-AD1672397D40}"/>
              </a:ext>
            </a:extLst>
          </p:cNvPr>
          <p:cNvSpPr>
            <a:spLocks noGrp="1"/>
          </p:cNvSpPr>
          <p:nvPr>
            <p:ph type="ctrTitle" hasCustomPrompt="1"/>
          </p:nvPr>
        </p:nvSpPr>
        <p:spPr>
          <a:xfrm>
            <a:off x="3058160" y="2819399"/>
            <a:ext cx="7315200" cy="990601"/>
          </a:xfrm>
        </p:spPr>
        <p:txBody>
          <a:bodyPr/>
          <a:lstStyle>
            <a:lvl1pPr algn="l">
              <a:defRPr>
                <a:solidFill>
                  <a:srgbClr val="FFC000"/>
                </a:solidFill>
              </a:defRPr>
            </a:lvl1pPr>
          </a:lstStyle>
          <a:p>
            <a:r>
              <a:rPr lang="en-US" dirty="0"/>
              <a:t>Subsection Title</a:t>
            </a:r>
          </a:p>
        </p:txBody>
      </p:sp>
      <p:sp>
        <p:nvSpPr>
          <p:cNvPr id="10" name="Subtitle 2">
            <a:extLst>
              <a:ext uri="{FF2B5EF4-FFF2-40B4-BE49-F238E27FC236}">
                <a16:creationId xmlns:a16="http://schemas.microsoft.com/office/drawing/2014/main" id="{0E9839BD-DD0B-4EAC-943A-3477C8FBCCEA}"/>
              </a:ext>
            </a:extLst>
          </p:cNvPr>
          <p:cNvSpPr>
            <a:spLocks noGrp="1"/>
          </p:cNvSpPr>
          <p:nvPr>
            <p:ph type="subTitle" idx="1" hasCustomPrompt="1"/>
          </p:nvPr>
        </p:nvSpPr>
        <p:spPr>
          <a:xfrm>
            <a:off x="3058160" y="3810000"/>
            <a:ext cx="7315200" cy="838201"/>
          </a:xfrm>
        </p:spPr>
        <p:txBody>
          <a:bodyPr/>
          <a:lstStyle>
            <a:lvl1pPr marL="0" indent="0" algn="l">
              <a:buNone/>
              <a:defRPr>
                <a:solidFill>
                  <a:srgbClr val="00285E"/>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Tree>
    <p:extLst>
      <p:ext uri="{BB962C8B-B14F-4D97-AF65-F5344CB8AC3E}">
        <p14:creationId xmlns:p14="http://schemas.microsoft.com/office/powerpoint/2010/main" val="3286574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868362"/>
          </a:xfrm>
          <a:prstGeom prst="rect">
            <a:avLst/>
          </a:prstGeom>
        </p:spPr>
        <p:txBody>
          <a:bodyPr vert="horz" lIns="91440" tIns="45720" rIns="91440" bIns="45720" rtlCol="0" anchor="ctr">
            <a:normAutofit/>
          </a:bodyPr>
          <a:lstStyle/>
          <a:p>
            <a:r>
              <a:rPr lang="en-US" dirty="0"/>
              <a:t>Title</a:t>
            </a:r>
          </a:p>
        </p:txBody>
      </p:sp>
      <p:sp>
        <p:nvSpPr>
          <p:cNvPr id="3" name="Text Placeholder 2"/>
          <p:cNvSpPr>
            <a:spLocks noGrp="1"/>
          </p:cNvSpPr>
          <p:nvPr>
            <p:ph type="body" idx="1"/>
          </p:nvPr>
        </p:nvSpPr>
        <p:spPr>
          <a:xfrm>
            <a:off x="609600" y="1327150"/>
            <a:ext cx="10972800" cy="47990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261120"/>
            <a:ext cx="2032000" cy="365125"/>
          </a:xfrm>
          <a:prstGeom prst="rect">
            <a:avLst/>
          </a:prstGeom>
        </p:spPr>
        <p:txBody>
          <a:bodyPr vert="horz" lIns="91440" tIns="45720" rIns="91440" bIns="45720" rtlCol="0" anchor="ctr"/>
          <a:lstStyle>
            <a:lvl1pPr algn="l">
              <a:defRPr sz="1200">
                <a:solidFill>
                  <a:schemeClr val="tx1"/>
                </a:solidFill>
              </a:defRPr>
            </a:lvl1pPr>
          </a:lstStyle>
          <a:p>
            <a:fld id="{B65463A3-2B5E-4103-B6FD-BB6390203CCA}" type="datetime1">
              <a:rPr lang="en-US" smtClean="0"/>
              <a:t>8/24/2026</a:t>
            </a:fld>
            <a:endParaRPr lang="en-US" dirty="0"/>
          </a:p>
        </p:txBody>
      </p:sp>
      <p:sp>
        <p:nvSpPr>
          <p:cNvPr id="5" name="Footer Placeholder 4"/>
          <p:cNvSpPr>
            <a:spLocks noGrp="1"/>
          </p:cNvSpPr>
          <p:nvPr>
            <p:ph type="ftr" sz="quarter" idx="3"/>
          </p:nvPr>
        </p:nvSpPr>
        <p:spPr>
          <a:xfrm>
            <a:off x="3058160" y="6261121"/>
            <a:ext cx="4775200" cy="365125"/>
          </a:xfrm>
          <a:prstGeom prst="rect">
            <a:avLst/>
          </a:prstGeom>
        </p:spPr>
        <p:txBody>
          <a:bodyPr vert="horz" lIns="91440" tIns="45720" rIns="91440" bIns="45720" rtlCol="0" anchor="ctr"/>
          <a:lstStyle>
            <a:lvl1pPr algn="ctr">
              <a:defRPr sz="1200">
                <a:solidFill>
                  <a:schemeClr val="tx1"/>
                </a:solidFill>
              </a:defRPr>
            </a:lvl1pPr>
          </a:lstStyle>
          <a:p>
            <a:endParaRPr lang="en-US" dirty="0"/>
          </a:p>
        </p:txBody>
      </p:sp>
      <p:sp>
        <p:nvSpPr>
          <p:cNvPr id="6" name="Slide Number Placeholder 5"/>
          <p:cNvSpPr>
            <a:spLocks noGrp="1"/>
          </p:cNvSpPr>
          <p:nvPr>
            <p:ph type="sldNum" sz="quarter" idx="4"/>
          </p:nvPr>
        </p:nvSpPr>
        <p:spPr>
          <a:xfrm>
            <a:off x="8249920" y="6261122"/>
            <a:ext cx="1117600" cy="365125"/>
          </a:xfrm>
          <a:prstGeom prst="rect">
            <a:avLst/>
          </a:prstGeom>
        </p:spPr>
        <p:txBody>
          <a:bodyPr vert="horz" lIns="91440" tIns="45720" rIns="91440" bIns="45720" rtlCol="0" anchor="ctr"/>
          <a:lstStyle>
            <a:lvl1pPr algn="r">
              <a:defRPr sz="1200">
                <a:solidFill>
                  <a:schemeClr val="tx1"/>
                </a:solidFill>
              </a:defRPr>
            </a:lvl1pPr>
          </a:lstStyle>
          <a:p>
            <a:fld id="{09D84062-E420-4AA8-B13B-DC8EA80A37CE}" type="slidenum">
              <a:rPr lang="en-US" smtClean="0"/>
              <a:pPr/>
              <a:t>‹#›</a:t>
            </a:fld>
            <a:endParaRPr lang="en-US" dirty="0"/>
          </a:p>
        </p:txBody>
      </p:sp>
      <p:pic>
        <p:nvPicPr>
          <p:cNvPr id="8" name="Picture 7"/>
          <p:cNvPicPr>
            <a:picLocks noChangeAspect="1"/>
          </p:cNvPicPr>
          <p:nvPr userDrawn="1"/>
        </p:nvPicPr>
        <p:blipFill>
          <a:blip r:embed="rId14" cstate="print">
            <a:extLst>
              <a:ext uri="{28A0092B-C50C-407E-A947-70E740481C1C}">
                <a14:useLocalDpi xmlns:a14="http://schemas.microsoft.com/office/drawing/2010/main" val="0"/>
              </a:ext>
            </a:extLst>
          </a:blip>
          <a:srcRect/>
          <a:stretch/>
        </p:blipFill>
        <p:spPr>
          <a:xfrm>
            <a:off x="9855200" y="6168910"/>
            <a:ext cx="1828800" cy="549548"/>
          </a:xfrm>
          <a:prstGeom prst="rect">
            <a:avLst/>
          </a:prstGeom>
        </p:spPr>
      </p:pic>
    </p:spTree>
    <p:extLst>
      <p:ext uri="{BB962C8B-B14F-4D97-AF65-F5344CB8AC3E}">
        <p14:creationId xmlns:p14="http://schemas.microsoft.com/office/powerpoint/2010/main" val="14253727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lvl1pPr algn="ctr" defTabSz="914400" rtl="0" eaLnBrk="1" latinLnBrk="0" hangingPunct="1">
        <a:spcBef>
          <a:spcPct val="0"/>
        </a:spcBef>
        <a:buNone/>
        <a:defRPr sz="4400" b="1" kern="1200">
          <a:solidFill>
            <a:srgbClr val="00285E"/>
          </a:solidFill>
          <a:latin typeface="Myriad Pro"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yriad Pro"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yriad Pro"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yriad Pro"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yriad Pro"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yriad Pro"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hyperlink" Target="http://www.essex.ca/"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7.xml"/><Relationship Id="rId1" Type="http://schemas.openxmlformats.org/officeDocument/2006/relationships/slideLayout" Target="../slideLayouts/slideLayout12.xml"/><Relationship Id="rId4" Type="http://schemas.microsoft.com/office/2007/relationships/hdphoto" Target="../media/hdphoto2.wdp"/></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8.xml"/><Relationship Id="rId1" Type="http://schemas.openxmlformats.org/officeDocument/2006/relationships/slideLayout" Target="../slideLayouts/slideLayout12.xm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E72A7-9F27-4EE2-8323-41230063002C}"/>
              </a:ext>
            </a:extLst>
          </p:cNvPr>
          <p:cNvSpPr>
            <a:spLocks noGrp="1"/>
          </p:cNvSpPr>
          <p:nvPr>
            <p:ph type="ctrTitle"/>
          </p:nvPr>
        </p:nvSpPr>
        <p:spPr/>
        <p:txBody>
          <a:bodyPr/>
          <a:lstStyle/>
          <a:p>
            <a:r>
              <a:rPr lang="en-US" dirty="0"/>
              <a:t>By-Law Review</a:t>
            </a:r>
          </a:p>
        </p:txBody>
      </p:sp>
      <p:sp>
        <p:nvSpPr>
          <p:cNvPr id="3" name="Subtitle 2">
            <a:extLst>
              <a:ext uri="{FF2B5EF4-FFF2-40B4-BE49-F238E27FC236}">
                <a16:creationId xmlns:a16="http://schemas.microsoft.com/office/drawing/2014/main" id="{E3180265-8013-49E0-ADD9-FC5C8606347A}"/>
              </a:ext>
            </a:extLst>
          </p:cNvPr>
          <p:cNvSpPr>
            <a:spLocks noGrp="1"/>
          </p:cNvSpPr>
          <p:nvPr>
            <p:ph type="subTitle" idx="1"/>
          </p:nvPr>
        </p:nvSpPr>
        <p:spPr/>
        <p:txBody>
          <a:bodyPr/>
          <a:lstStyle/>
          <a:p>
            <a:r>
              <a:rPr lang="en-US" dirty="0"/>
              <a:t>Examples of Sign Placement</a:t>
            </a:r>
          </a:p>
        </p:txBody>
      </p:sp>
    </p:spTree>
    <p:extLst>
      <p:ext uri="{BB962C8B-B14F-4D97-AF65-F5344CB8AC3E}">
        <p14:creationId xmlns:p14="http://schemas.microsoft.com/office/powerpoint/2010/main" val="3962533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2BCB1E1-4A06-211F-3378-051F86AFB936}"/>
              </a:ext>
            </a:extLst>
          </p:cNvPr>
          <p:cNvGrpSpPr/>
          <p:nvPr/>
        </p:nvGrpSpPr>
        <p:grpSpPr>
          <a:xfrm>
            <a:off x="562237" y="384120"/>
            <a:ext cx="3046728" cy="4525006"/>
            <a:chOff x="249382" y="688515"/>
            <a:chExt cx="3046728" cy="4525006"/>
          </a:xfrm>
        </p:grpSpPr>
        <p:pic>
          <p:nvPicPr>
            <p:cNvPr id="3" name="Picture 2">
              <a:extLst>
                <a:ext uri="{FF2B5EF4-FFF2-40B4-BE49-F238E27FC236}">
                  <a16:creationId xmlns:a16="http://schemas.microsoft.com/office/drawing/2014/main" id="{7EB6F0D8-7D6B-4BC1-3ED6-E48492958367}"/>
                </a:ext>
              </a:extLst>
            </p:cNvPr>
            <p:cNvPicPr>
              <a:picLocks noChangeAspect="1"/>
            </p:cNvPicPr>
            <p:nvPr/>
          </p:nvPicPr>
          <p:blipFill>
            <a:blip r:embed="rId3"/>
            <a:srcRect l="7566"/>
            <a:stretch>
              <a:fillRect/>
            </a:stretch>
          </p:blipFill>
          <p:spPr>
            <a:xfrm>
              <a:off x="249382" y="688515"/>
              <a:ext cx="3046728" cy="45250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Rectangle 3">
              <a:extLst>
                <a:ext uri="{FF2B5EF4-FFF2-40B4-BE49-F238E27FC236}">
                  <a16:creationId xmlns:a16="http://schemas.microsoft.com/office/drawing/2014/main" id="{3F468F04-9B66-6F31-88E0-0B6BC3165398}"/>
                </a:ext>
              </a:extLst>
            </p:cNvPr>
            <p:cNvSpPr/>
            <p:nvPr/>
          </p:nvSpPr>
          <p:spPr>
            <a:xfrm>
              <a:off x="1362758" y="3736773"/>
              <a:ext cx="754232" cy="461154"/>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Calibri"/>
                  <a:ea typeface="+mn-ea"/>
                  <a:cs typeface="+mn-cs"/>
                </a:rPr>
                <a:t>SIGN</a:t>
              </a:r>
            </a:p>
          </p:txBody>
        </p:sp>
      </p:grpSp>
      <p:grpSp>
        <p:nvGrpSpPr>
          <p:cNvPr id="5" name="Group 4">
            <a:extLst>
              <a:ext uri="{FF2B5EF4-FFF2-40B4-BE49-F238E27FC236}">
                <a16:creationId xmlns:a16="http://schemas.microsoft.com/office/drawing/2014/main" id="{BC3162CC-ADE1-763A-0390-B9DA4B3A2E6A}"/>
              </a:ext>
            </a:extLst>
          </p:cNvPr>
          <p:cNvGrpSpPr/>
          <p:nvPr/>
        </p:nvGrpSpPr>
        <p:grpSpPr>
          <a:xfrm>
            <a:off x="4123825" y="692696"/>
            <a:ext cx="3592945" cy="4525006"/>
            <a:chOff x="4359564" y="688515"/>
            <a:chExt cx="3592945" cy="4525006"/>
          </a:xfrm>
        </p:grpSpPr>
        <p:pic>
          <p:nvPicPr>
            <p:cNvPr id="6" name="Picture 5">
              <a:extLst>
                <a:ext uri="{FF2B5EF4-FFF2-40B4-BE49-F238E27FC236}">
                  <a16:creationId xmlns:a16="http://schemas.microsoft.com/office/drawing/2014/main" id="{144EECB2-E487-E53A-B306-B39C15C4570E}"/>
                </a:ext>
              </a:extLst>
            </p:cNvPr>
            <p:cNvPicPr>
              <a:picLocks noChangeAspect="1"/>
            </p:cNvPicPr>
            <p:nvPr/>
          </p:nvPicPr>
          <p:blipFill>
            <a:blip r:embed="rId4"/>
            <a:srcRect l="8995" r="6159"/>
            <a:stretch>
              <a:fillRect/>
            </a:stretch>
          </p:blipFill>
          <p:spPr>
            <a:xfrm>
              <a:off x="4359564" y="688515"/>
              <a:ext cx="3592945" cy="45250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a:extLst>
                <a:ext uri="{FF2B5EF4-FFF2-40B4-BE49-F238E27FC236}">
                  <a16:creationId xmlns:a16="http://schemas.microsoft.com/office/drawing/2014/main" id="{5E1EF12F-4950-84D1-7D25-83A753A6908A}"/>
                </a:ext>
              </a:extLst>
            </p:cNvPr>
            <p:cNvSpPr/>
            <p:nvPr/>
          </p:nvSpPr>
          <p:spPr>
            <a:xfrm>
              <a:off x="5466460" y="4073236"/>
              <a:ext cx="754232" cy="461154"/>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Calibri"/>
                  <a:ea typeface="+mn-ea"/>
                  <a:cs typeface="+mn-cs"/>
                </a:rPr>
                <a:t>SIGN</a:t>
              </a:r>
            </a:p>
          </p:txBody>
        </p:sp>
      </p:grpSp>
      <p:grpSp>
        <p:nvGrpSpPr>
          <p:cNvPr id="8" name="Group 7">
            <a:extLst>
              <a:ext uri="{FF2B5EF4-FFF2-40B4-BE49-F238E27FC236}">
                <a16:creationId xmlns:a16="http://schemas.microsoft.com/office/drawing/2014/main" id="{561FB8F0-7E83-A19A-F411-ACE88D4A6642}"/>
              </a:ext>
            </a:extLst>
          </p:cNvPr>
          <p:cNvGrpSpPr/>
          <p:nvPr/>
        </p:nvGrpSpPr>
        <p:grpSpPr>
          <a:xfrm>
            <a:off x="8236009" y="1484784"/>
            <a:ext cx="3393754" cy="4525006"/>
            <a:chOff x="8434072" y="679684"/>
            <a:chExt cx="3393754" cy="4525006"/>
          </a:xfrm>
        </p:grpSpPr>
        <p:pic>
          <p:nvPicPr>
            <p:cNvPr id="9" name="Picture 8">
              <a:extLst>
                <a:ext uri="{FF2B5EF4-FFF2-40B4-BE49-F238E27FC236}">
                  <a16:creationId xmlns:a16="http://schemas.microsoft.com/office/drawing/2014/main" id="{4891F1F5-C82B-6C3A-5A72-2679A070E3EA}"/>
                </a:ext>
              </a:extLst>
            </p:cNvPr>
            <p:cNvPicPr>
              <a:picLocks noChangeAspect="1"/>
            </p:cNvPicPr>
            <p:nvPr/>
          </p:nvPicPr>
          <p:blipFill>
            <a:blip r:embed="rId5"/>
            <a:stretch>
              <a:fillRect/>
            </a:stretch>
          </p:blipFill>
          <p:spPr>
            <a:xfrm>
              <a:off x="8434072" y="679684"/>
              <a:ext cx="3393754" cy="45250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Rectangle 9">
              <a:extLst>
                <a:ext uri="{FF2B5EF4-FFF2-40B4-BE49-F238E27FC236}">
                  <a16:creationId xmlns:a16="http://schemas.microsoft.com/office/drawing/2014/main" id="{AA0277DF-07CB-BD5C-290A-4C1A23EEA926}"/>
                </a:ext>
              </a:extLst>
            </p:cNvPr>
            <p:cNvSpPr/>
            <p:nvPr/>
          </p:nvSpPr>
          <p:spPr>
            <a:xfrm>
              <a:off x="9309497" y="2544691"/>
              <a:ext cx="1747612" cy="1179873"/>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Calibri"/>
                  <a:ea typeface="+mn-ea"/>
                  <a:cs typeface="+mn-cs"/>
                </a:rPr>
                <a:t>SIGN</a:t>
              </a:r>
            </a:p>
          </p:txBody>
        </p:sp>
      </p:grpSp>
    </p:spTree>
    <p:extLst>
      <p:ext uri="{BB962C8B-B14F-4D97-AF65-F5344CB8AC3E}">
        <p14:creationId xmlns:p14="http://schemas.microsoft.com/office/powerpoint/2010/main" val="26081710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751C0-E85A-C561-F759-E09C75D68862}"/>
            </a:ext>
          </a:extLst>
        </p:cNvPr>
        <p:cNvGrpSpPr/>
        <p:nvPr/>
      </p:nvGrpSpPr>
      <p:grpSpPr>
        <a:xfrm>
          <a:off x="0" y="0"/>
          <a:ext cx="0" cy="0"/>
          <a:chOff x="0" y="0"/>
          <a:chExt cx="0" cy="0"/>
        </a:xfrm>
      </p:grpSpPr>
      <p:sp>
        <p:nvSpPr>
          <p:cNvPr id="15" name="&quot;Not Allowed&quot; Symbol 14">
            <a:extLst>
              <a:ext uri="{FF2B5EF4-FFF2-40B4-BE49-F238E27FC236}">
                <a16:creationId xmlns:a16="http://schemas.microsoft.com/office/drawing/2014/main" id="{71875FE0-7AE7-F084-E745-5395B7E926AA}"/>
              </a:ext>
            </a:extLst>
          </p:cNvPr>
          <p:cNvSpPr/>
          <p:nvPr/>
        </p:nvSpPr>
        <p:spPr>
          <a:xfrm>
            <a:off x="5953048" y="1195330"/>
            <a:ext cx="2012214" cy="2030122"/>
          </a:xfrm>
          <a:prstGeom prst="noSmoking">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TextBox 16">
            <a:extLst>
              <a:ext uri="{FF2B5EF4-FFF2-40B4-BE49-F238E27FC236}">
                <a16:creationId xmlns:a16="http://schemas.microsoft.com/office/drawing/2014/main" id="{6860E33C-C75A-139D-5C40-F3A77F07C0B3}"/>
              </a:ext>
            </a:extLst>
          </p:cNvPr>
          <p:cNvSpPr txBox="1"/>
          <p:nvPr/>
        </p:nvSpPr>
        <p:spPr>
          <a:xfrm>
            <a:off x="8196922" y="2415007"/>
            <a:ext cx="3641558" cy="25853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Calibri"/>
                <a:ea typeface="+mn-ea"/>
                <a:cs typeface="+mn-cs"/>
              </a:rPr>
              <a:t>S 4.1(c): interferes with the safe operation of vehicular traffic or the safety of pedestrians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Calibri"/>
                <a:ea typeface="+mn-ea"/>
                <a:cs typeface="+mn-cs"/>
              </a:rPr>
              <a:t>S 4.1(j): is located on a sidewalk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Calibri"/>
                <a:ea typeface="+mn-ea"/>
                <a:cs typeface="+mn-cs"/>
              </a:rPr>
              <a:t>S 9.1(a): is on a roadway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Calibri"/>
                <a:ea typeface="+mn-ea"/>
                <a:cs typeface="+mn-cs"/>
              </a:rPr>
              <a:t>S  9.1(b): impedes or obstructs the passage of pedestrians where they are reasonably expected to walk</a:t>
            </a:r>
          </a:p>
        </p:txBody>
      </p:sp>
      <p:grpSp>
        <p:nvGrpSpPr>
          <p:cNvPr id="23" name="Group 22">
            <a:extLst>
              <a:ext uri="{FF2B5EF4-FFF2-40B4-BE49-F238E27FC236}">
                <a16:creationId xmlns:a16="http://schemas.microsoft.com/office/drawing/2014/main" id="{6BAB407F-B061-19FB-6F7E-E42064C3BBBD}"/>
              </a:ext>
            </a:extLst>
          </p:cNvPr>
          <p:cNvGrpSpPr/>
          <p:nvPr/>
        </p:nvGrpSpPr>
        <p:grpSpPr>
          <a:xfrm>
            <a:off x="1177777" y="4086974"/>
            <a:ext cx="4424594" cy="2654394"/>
            <a:chOff x="63237" y="3476491"/>
            <a:chExt cx="5134175" cy="3080085"/>
          </a:xfrm>
        </p:grpSpPr>
        <p:pic>
          <p:nvPicPr>
            <p:cNvPr id="18" name="Picture 17">
              <a:extLst>
                <a:ext uri="{FF2B5EF4-FFF2-40B4-BE49-F238E27FC236}">
                  <a16:creationId xmlns:a16="http://schemas.microsoft.com/office/drawing/2014/main" id="{FE30D055-B9C4-A0C6-BC06-EB8A8F88D819}"/>
                </a:ext>
              </a:extLst>
            </p:cNvPr>
            <p:cNvPicPr>
              <a:picLocks noChangeAspect="1"/>
            </p:cNvPicPr>
            <p:nvPr/>
          </p:nvPicPr>
          <p:blipFill>
            <a:blip r:embed="rId3"/>
            <a:srcRect l="15472" t="25687" r="26680" b="16235"/>
            <a:stretch>
              <a:fillRect/>
            </a:stretch>
          </p:blipFill>
          <p:spPr>
            <a:xfrm>
              <a:off x="63237" y="3476491"/>
              <a:ext cx="5134175" cy="30800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Flowchart: Data 18">
              <a:extLst>
                <a:ext uri="{FF2B5EF4-FFF2-40B4-BE49-F238E27FC236}">
                  <a16:creationId xmlns:a16="http://schemas.microsoft.com/office/drawing/2014/main" id="{FCDCF02B-5660-5919-3124-092F6D5BE48F}"/>
                </a:ext>
              </a:extLst>
            </p:cNvPr>
            <p:cNvSpPr/>
            <p:nvPr/>
          </p:nvSpPr>
          <p:spPr>
            <a:xfrm rot="21398086">
              <a:off x="3749547" y="4222764"/>
              <a:ext cx="108449" cy="527391"/>
            </a:xfrm>
            <a:prstGeom prst="flowChartInputOutput">
              <a:avLst/>
            </a:prstGeom>
            <a:solidFill>
              <a:srgbClr val="00DE0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0" name="Flowchart: Data 19">
              <a:extLst>
                <a:ext uri="{FF2B5EF4-FFF2-40B4-BE49-F238E27FC236}">
                  <a16:creationId xmlns:a16="http://schemas.microsoft.com/office/drawing/2014/main" id="{FC9DC812-09BB-C875-05B2-78B5A3ECBAA8}"/>
                </a:ext>
              </a:extLst>
            </p:cNvPr>
            <p:cNvSpPr/>
            <p:nvPr/>
          </p:nvSpPr>
          <p:spPr>
            <a:xfrm rot="21398086">
              <a:off x="3014451" y="4434286"/>
              <a:ext cx="96343" cy="527391"/>
            </a:xfrm>
            <a:prstGeom prst="flowChartInputOutput">
              <a:avLst/>
            </a:prstGeom>
            <a:solidFill>
              <a:srgbClr val="00DE0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7" name="Group 6">
              <a:extLst>
                <a:ext uri="{FF2B5EF4-FFF2-40B4-BE49-F238E27FC236}">
                  <a16:creationId xmlns:a16="http://schemas.microsoft.com/office/drawing/2014/main" id="{8F11D8AC-CC81-75C3-A15F-030F5E26F8B2}"/>
                </a:ext>
              </a:extLst>
            </p:cNvPr>
            <p:cNvGrpSpPr/>
            <p:nvPr/>
          </p:nvGrpSpPr>
          <p:grpSpPr>
            <a:xfrm>
              <a:off x="2919430" y="3825613"/>
              <a:ext cx="1579421" cy="695051"/>
              <a:chOff x="2919430" y="3825613"/>
              <a:chExt cx="1579421" cy="695051"/>
            </a:xfrm>
          </p:grpSpPr>
          <p:sp>
            <p:nvSpPr>
              <p:cNvPr id="21" name="Flowchart: Data 20">
                <a:extLst>
                  <a:ext uri="{FF2B5EF4-FFF2-40B4-BE49-F238E27FC236}">
                    <a16:creationId xmlns:a16="http://schemas.microsoft.com/office/drawing/2014/main" id="{37FB4241-E242-D65E-CC26-04CDBBF4765D}"/>
                  </a:ext>
                </a:extLst>
              </p:cNvPr>
              <p:cNvSpPr/>
              <p:nvPr/>
            </p:nvSpPr>
            <p:spPr>
              <a:xfrm rot="9886738">
                <a:off x="2919430" y="3825613"/>
                <a:ext cx="1056774" cy="695051"/>
              </a:xfrm>
              <a:prstGeom prst="flowChartInputOutput">
                <a:avLst/>
              </a:prstGeom>
              <a:solidFill>
                <a:srgbClr val="00DE0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a:extLst>
                  <a:ext uri="{FF2B5EF4-FFF2-40B4-BE49-F238E27FC236}">
                    <a16:creationId xmlns:a16="http://schemas.microsoft.com/office/drawing/2014/main" id="{06042FE8-393B-AD06-6E86-C8B6F6D8EE47}"/>
                  </a:ext>
                </a:extLst>
              </p:cNvPr>
              <p:cNvSpPr txBox="1"/>
              <p:nvPr/>
            </p:nvSpPr>
            <p:spPr>
              <a:xfrm rot="20674910">
                <a:off x="3055057" y="3890966"/>
                <a:ext cx="144379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white"/>
                    </a:solidFill>
                    <a:effectLst/>
                    <a:uLnTx/>
                    <a:uFillTx/>
                    <a:latin typeface="Calibri"/>
                    <a:ea typeface="+mn-ea"/>
                    <a:cs typeface="+mn-cs"/>
                  </a:rPr>
                  <a:t>SIGN</a:t>
                </a:r>
              </a:p>
            </p:txBody>
          </p:sp>
        </p:grpSp>
      </p:grpSp>
      <p:sp>
        <p:nvSpPr>
          <p:cNvPr id="2" name="Plus Sign 1">
            <a:extLst>
              <a:ext uri="{FF2B5EF4-FFF2-40B4-BE49-F238E27FC236}">
                <a16:creationId xmlns:a16="http://schemas.microsoft.com/office/drawing/2014/main" id="{933065DC-37C1-23BF-871F-AE97778698D8}"/>
              </a:ext>
            </a:extLst>
          </p:cNvPr>
          <p:cNvSpPr/>
          <p:nvPr/>
        </p:nvSpPr>
        <p:spPr>
          <a:xfrm>
            <a:off x="5652798" y="4003514"/>
            <a:ext cx="2612714" cy="2469960"/>
          </a:xfrm>
          <a:prstGeom prst="mathPlus">
            <a:avLst/>
          </a:prstGeom>
          <a:solidFill>
            <a:srgbClr val="00DE0B"/>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24" name="Group 23">
            <a:extLst>
              <a:ext uri="{FF2B5EF4-FFF2-40B4-BE49-F238E27FC236}">
                <a16:creationId xmlns:a16="http://schemas.microsoft.com/office/drawing/2014/main" id="{00A642DC-BDC6-B228-27C0-FF8C455BC7BF}"/>
              </a:ext>
            </a:extLst>
          </p:cNvPr>
          <p:cNvGrpSpPr/>
          <p:nvPr/>
        </p:nvGrpSpPr>
        <p:grpSpPr>
          <a:xfrm>
            <a:off x="1177778" y="1053274"/>
            <a:ext cx="4424594" cy="2654395"/>
            <a:chOff x="194067" y="132756"/>
            <a:chExt cx="5134175" cy="3080085"/>
          </a:xfrm>
        </p:grpSpPr>
        <p:pic>
          <p:nvPicPr>
            <p:cNvPr id="3" name="Picture 2">
              <a:extLst>
                <a:ext uri="{FF2B5EF4-FFF2-40B4-BE49-F238E27FC236}">
                  <a16:creationId xmlns:a16="http://schemas.microsoft.com/office/drawing/2014/main" id="{0DC066E9-C79A-E0F8-0C63-D907A1514E14}"/>
                </a:ext>
              </a:extLst>
            </p:cNvPr>
            <p:cNvPicPr>
              <a:picLocks noChangeAspect="1"/>
            </p:cNvPicPr>
            <p:nvPr/>
          </p:nvPicPr>
          <p:blipFill>
            <a:blip r:embed="rId3"/>
            <a:srcRect l="15472" t="25687" r="26680" b="16235"/>
            <a:stretch>
              <a:fillRect/>
            </a:stretch>
          </p:blipFill>
          <p:spPr>
            <a:xfrm>
              <a:off x="194067" y="132756"/>
              <a:ext cx="5134175" cy="30800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Flowchart: Data 8">
              <a:extLst>
                <a:ext uri="{FF2B5EF4-FFF2-40B4-BE49-F238E27FC236}">
                  <a16:creationId xmlns:a16="http://schemas.microsoft.com/office/drawing/2014/main" id="{80BB6B89-E6CE-DBD4-F100-F1576493868A}"/>
                </a:ext>
              </a:extLst>
            </p:cNvPr>
            <p:cNvSpPr/>
            <p:nvPr/>
          </p:nvSpPr>
          <p:spPr>
            <a:xfrm rot="21398086">
              <a:off x="2776541" y="1051008"/>
              <a:ext cx="108449" cy="527391"/>
            </a:xfrm>
            <a:prstGeom prst="flowChartInputOutpu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Flowchart: Data 9">
              <a:extLst>
                <a:ext uri="{FF2B5EF4-FFF2-40B4-BE49-F238E27FC236}">
                  <a16:creationId xmlns:a16="http://schemas.microsoft.com/office/drawing/2014/main" id="{0C0F6358-3337-7817-C23F-FFE295CB1CB6}"/>
                </a:ext>
              </a:extLst>
            </p:cNvPr>
            <p:cNvSpPr/>
            <p:nvPr/>
          </p:nvSpPr>
          <p:spPr>
            <a:xfrm rot="21398086">
              <a:off x="2041445" y="1262530"/>
              <a:ext cx="96343" cy="527391"/>
            </a:xfrm>
            <a:prstGeom prst="flowChartInputOutpu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2" name="Flowchart: Data 11">
              <a:extLst>
                <a:ext uri="{FF2B5EF4-FFF2-40B4-BE49-F238E27FC236}">
                  <a16:creationId xmlns:a16="http://schemas.microsoft.com/office/drawing/2014/main" id="{EAE78E24-8243-B77F-8611-E0C66E6B3A58}"/>
                </a:ext>
              </a:extLst>
            </p:cNvPr>
            <p:cNvSpPr/>
            <p:nvPr/>
          </p:nvSpPr>
          <p:spPr>
            <a:xfrm rot="21398086">
              <a:off x="3581990" y="2097471"/>
              <a:ext cx="111988" cy="527391"/>
            </a:xfrm>
            <a:prstGeom prst="flowChartInputOutpu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Flowchart: Data 12">
              <a:extLst>
                <a:ext uri="{FF2B5EF4-FFF2-40B4-BE49-F238E27FC236}">
                  <a16:creationId xmlns:a16="http://schemas.microsoft.com/office/drawing/2014/main" id="{5C3A66C5-1099-867E-D2D5-B9878F8CEF05}"/>
                </a:ext>
              </a:extLst>
            </p:cNvPr>
            <p:cNvSpPr/>
            <p:nvPr/>
          </p:nvSpPr>
          <p:spPr>
            <a:xfrm rot="21398086">
              <a:off x="2868717" y="2308890"/>
              <a:ext cx="96343" cy="527391"/>
            </a:xfrm>
            <a:prstGeom prst="flowChartInputOutpu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6" name="Group 5">
              <a:extLst>
                <a:ext uri="{FF2B5EF4-FFF2-40B4-BE49-F238E27FC236}">
                  <a16:creationId xmlns:a16="http://schemas.microsoft.com/office/drawing/2014/main" id="{38097648-E8DA-AE3D-830C-7A1DDD42803C}"/>
                </a:ext>
              </a:extLst>
            </p:cNvPr>
            <p:cNvGrpSpPr/>
            <p:nvPr/>
          </p:nvGrpSpPr>
          <p:grpSpPr>
            <a:xfrm>
              <a:off x="2755408" y="1700217"/>
              <a:ext cx="1598573" cy="695051"/>
              <a:chOff x="2755408" y="1700217"/>
              <a:chExt cx="1598573" cy="695051"/>
            </a:xfrm>
          </p:grpSpPr>
          <p:sp>
            <p:nvSpPr>
              <p:cNvPr id="14" name="Flowchart: Data 13">
                <a:extLst>
                  <a:ext uri="{FF2B5EF4-FFF2-40B4-BE49-F238E27FC236}">
                    <a16:creationId xmlns:a16="http://schemas.microsoft.com/office/drawing/2014/main" id="{EDE3F1BF-7C35-C07F-6F9E-EE130B2394F4}"/>
                  </a:ext>
                </a:extLst>
              </p:cNvPr>
              <p:cNvSpPr/>
              <p:nvPr/>
            </p:nvSpPr>
            <p:spPr>
              <a:xfrm rot="9886738">
                <a:off x="2755408" y="1700217"/>
                <a:ext cx="1056774" cy="695051"/>
              </a:xfrm>
              <a:prstGeom prst="flowChartInputOutpu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TextBox 15">
                <a:extLst>
                  <a:ext uri="{FF2B5EF4-FFF2-40B4-BE49-F238E27FC236}">
                    <a16:creationId xmlns:a16="http://schemas.microsoft.com/office/drawing/2014/main" id="{24FC24AA-B2AE-B8B7-F18A-2275FCD62A6C}"/>
                  </a:ext>
                </a:extLst>
              </p:cNvPr>
              <p:cNvSpPr txBox="1"/>
              <p:nvPr/>
            </p:nvSpPr>
            <p:spPr>
              <a:xfrm rot="20688065">
                <a:off x="2910187" y="1730910"/>
                <a:ext cx="144379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white"/>
                    </a:solidFill>
                    <a:effectLst/>
                    <a:uLnTx/>
                    <a:uFillTx/>
                    <a:latin typeface="Calibri"/>
                    <a:ea typeface="+mn-ea"/>
                    <a:cs typeface="+mn-cs"/>
                  </a:rPr>
                  <a:t>SIGN</a:t>
                </a:r>
              </a:p>
            </p:txBody>
          </p:sp>
        </p:grpSp>
        <p:grpSp>
          <p:nvGrpSpPr>
            <p:cNvPr id="5" name="Group 4">
              <a:extLst>
                <a:ext uri="{FF2B5EF4-FFF2-40B4-BE49-F238E27FC236}">
                  <a16:creationId xmlns:a16="http://schemas.microsoft.com/office/drawing/2014/main" id="{9167B10E-943D-6A51-46B5-9D5C1C6A01D6}"/>
                </a:ext>
              </a:extLst>
            </p:cNvPr>
            <p:cNvGrpSpPr/>
            <p:nvPr/>
          </p:nvGrpSpPr>
          <p:grpSpPr>
            <a:xfrm>
              <a:off x="1946424" y="653857"/>
              <a:ext cx="1567033" cy="695051"/>
              <a:chOff x="1946424" y="653857"/>
              <a:chExt cx="1567033" cy="695051"/>
            </a:xfrm>
          </p:grpSpPr>
          <p:sp>
            <p:nvSpPr>
              <p:cNvPr id="11" name="Flowchart: Data 10">
                <a:extLst>
                  <a:ext uri="{FF2B5EF4-FFF2-40B4-BE49-F238E27FC236}">
                    <a16:creationId xmlns:a16="http://schemas.microsoft.com/office/drawing/2014/main" id="{94D5350D-1FE3-8C8F-23A6-5F6B4530CAB0}"/>
                  </a:ext>
                </a:extLst>
              </p:cNvPr>
              <p:cNvSpPr/>
              <p:nvPr/>
            </p:nvSpPr>
            <p:spPr>
              <a:xfrm rot="9886738">
                <a:off x="1946424" y="653857"/>
                <a:ext cx="1056774" cy="695051"/>
              </a:xfrm>
              <a:prstGeom prst="flowChartInputOutpu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DD01687A-ED1D-C7A6-ABBC-D7F65BBA332F}"/>
                  </a:ext>
                </a:extLst>
              </p:cNvPr>
              <p:cNvSpPr txBox="1"/>
              <p:nvPr/>
            </p:nvSpPr>
            <p:spPr>
              <a:xfrm rot="20681525">
                <a:off x="2092324" y="706476"/>
                <a:ext cx="14211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white"/>
                    </a:solidFill>
                    <a:effectLst/>
                    <a:uLnTx/>
                    <a:uFillTx/>
                    <a:latin typeface="Calibri"/>
                    <a:ea typeface="+mn-ea"/>
                    <a:cs typeface="+mn-cs"/>
                  </a:rPr>
                  <a:t>SIGN</a:t>
                </a:r>
              </a:p>
            </p:txBody>
          </p:sp>
        </p:grpSp>
      </p:grpSp>
    </p:spTree>
    <p:extLst>
      <p:ext uri="{BB962C8B-B14F-4D97-AF65-F5344CB8AC3E}">
        <p14:creationId xmlns:p14="http://schemas.microsoft.com/office/powerpoint/2010/main" val="3170622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836E58-328E-CF62-1A15-0C22B4AB51BC}"/>
              </a:ext>
            </a:extLst>
          </p:cNvPr>
          <p:cNvPicPr>
            <a:picLocks noChangeAspect="1"/>
          </p:cNvPicPr>
          <p:nvPr/>
        </p:nvPicPr>
        <p:blipFill>
          <a:blip r:embed="rId3"/>
          <a:srcRect l="6778" t="15928" r="15694"/>
          <a:stretch>
            <a:fillRect/>
          </a:stretch>
        </p:blipFill>
        <p:spPr>
          <a:xfrm>
            <a:off x="3143672" y="1304375"/>
            <a:ext cx="6543676" cy="50296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a:extLst>
              <a:ext uri="{FF2B5EF4-FFF2-40B4-BE49-F238E27FC236}">
                <a16:creationId xmlns:a16="http://schemas.microsoft.com/office/drawing/2014/main" id="{F5617A80-E9D9-8119-E494-04054028D245}"/>
              </a:ext>
            </a:extLst>
          </p:cNvPr>
          <p:cNvSpPr txBox="1"/>
          <p:nvPr/>
        </p:nvSpPr>
        <p:spPr>
          <a:xfrm>
            <a:off x="335360" y="2120963"/>
            <a:ext cx="2736304"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Calibri"/>
                <a:ea typeface="+mn-ea"/>
                <a:cs typeface="+mn-cs"/>
              </a:rPr>
              <a:t>Only permitted to place one double-sided election sign on a private property</a:t>
            </a:r>
          </a:p>
        </p:txBody>
      </p:sp>
      <p:grpSp>
        <p:nvGrpSpPr>
          <p:cNvPr id="19" name="Group 18">
            <a:extLst>
              <a:ext uri="{FF2B5EF4-FFF2-40B4-BE49-F238E27FC236}">
                <a16:creationId xmlns:a16="http://schemas.microsoft.com/office/drawing/2014/main" id="{72B1BFAE-6ACB-B368-71F8-6740A0340B88}"/>
              </a:ext>
            </a:extLst>
          </p:cNvPr>
          <p:cNvGrpSpPr/>
          <p:nvPr/>
        </p:nvGrpSpPr>
        <p:grpSpPr>
          <a:xfrm>
            <a:off x="4370743" y="3479275"/>
            <a:ext cx="1361133" cy="979052"/>
            <a:chOff x="3639223" y="3982443"/>
            <a:chExt cx="1361133" cy="979052"/>
          </a:xfrm>
        </p:grpSpPr>
        <p:sp>
          <p:nvSpPr>
            <p:cNvPr id="12" name="Flowchart: Data 11">
              <a:extLst>
                <a:ext uri="{FF2B5EF4-FFF2-40B4-BE49-F238E27FC236}">
                  <a16:creationId xmlns:a16="http://schemas.microsoft.com/office/drawing/2014/main" id="{CEA67275-031F-7C4C-4475-4E4C38453E44}"/>
                </a:ext>
              </a:extLst>
            </p:cNvPr>
            <p:cNvSpPr/>
            <p:nvPr/>
          </p:nvSpPr>
          <p:spPr>
            <a:xfrm rot="21398086">
              <a:off x="4354612" y="4324704"/>
              <a:ext cx="93461" cy="454502"/>
            </a:xfrm>
            <a:prstGeom prst="flowChartInputOutput">
              <a:avLst/>
            </a:prstGeom>
            <a:solidFill>
              <a:srgbClr val="00DE0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4" name="Flowchart: Data 13">
              <a:extLst>
                <a:ext uri="{FF2B5EF4-FFF2-40B4-BE49-F238E27FC236}">
                  <a16:creationId xmlns:a16="http://schemas.microsoft.com/office/drawing/2014/main" id="{4091BC54-EF13-05D0-C1E7-2471DE7DCE2A}"/>
                </a:ext>
              </a:extLst>
            </p:cNvPr>
            <p:cNvSpPr/>
            <p:nvPr/>
          </p:nvSpPr>
          <p:spPr>
            <a:xfrm rot="21398086">
              <a:off x="3730255" y="4506993"/>
              <a:ext cx="83028" cy="454502"/>
            </a:xfrm>
            <a:prstGeom prst="flowChartInputOutput">
              <a:avLst/>
            </a:prstGeom>
            <a:solidFill>
              <a:srgbClr val="00DE0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6" name="Flowchart: Data 15">
              <a:extLst>
                <a:ext uri="{FF2B5EF4-FFF2-40B4-BE49-F238E27FC236}">
                  <a16:creationId xmlns:a16="http://schemas.microsoft.com/office/drawing/2014/main" id="{0851FE93-E9A3-723B-2A35-DF180365E656}"/>
                </a:ext>
              </a:extLst>
            </p:cNvPr>
            <p:cNvSpPr/>
            <p:nvPr/>
          </p:nvSpPr>
          <p:spPr>
            <a:xfrm rot="9886738">
              <a:off x="3639223" y="3982443"/>
              <a:ext cx="910720" cy="598990"/>
            </a:xfrm>
            <a:prstGeom prst="flowChartInputOutput">
              <a:avLst/>
            </a:prstGeom>
            <a:solidFill>
              <a:srgbClr val="00DE0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TextBox 17">
              <a:extLst>
                <a:ext uri="{FF2B5EF4-FFF2-40B4-BE49-F238E27FC236}">
                  <a16:creationId xmlns:a16="http://schemas.microsoft.com/office/drawing/2014/main" id="{EDB6898D-7183-A64E-618A-19FE3C00D063}"/>
                </a:ext>
              </a:extLst>
            </p:cNvPr>
            <p:cNvSpPr txBox="1"/>
            <p:nvPr/>
          </p:nvSpPr>
          <p:spPr>
            <a:xfrm rot="20674910">
              <a:off x="3756105" y="4038764"/>
              <a:ext cx="1244251" cy="3182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white"/>
                  </a:solidFill>
                  <a:effectLst/>
                  <a:uLnTx/>
                  <a:uFillTx/>
                  <a:latin typeface="Calibri"/>
                  <a:ea typeface="+mn-ea"/>
                  <a:cs typeface="+mn-cs"/>
                </a:rPr>
                <a:t>SIGN</a:t>
              </a:r>
            </a:p>
          </p:txBody>
        </p:sp>
      </p:grpSp>
    </p:spTree>
    <p:extLst>
      <p:ext uri="{BB962C8B-B14F-4D97-AF65-F5344CB8AC3E}">
        <p14:creationId xmlns:p14="http://schemas.microsoft.com/office/powerpoint/2010/main" val="30293434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6A3B0F-38CE-D8B8-38FA-A59AFC0A6FF6}"/>
              </a:ext>
            </a:extLst>
          </p:cNvPr>
          <p:cNvPicPr>
            <a:picLocks noChangeAspect="1"/>
          </p:cNvPicPr>
          <p:nvPr/>
        </p:nvPicPr>
        <p:blipFill>
          <a:blip r:embed="rId3"/>
          <a:srcRect l="9022" r="12650" b="28322"/>
          <a:stretch>
            <a:fillRect/>
          </a:stretch>
        </p:blipFill>
        <p:spPr>
          <a:xfrm>
            <a:off x="2546684" y="803206"/>
            <a:ext cx="7098631" cy="48997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Rectangle 3">
            <a:extLst>
              <a:ext uri="{FF2B5EF4-FFF2-40B4-BE49-F238E27FC236}">
                <a16:creationId xmlns:a16="http://schemas.microsoft.com/office/drawing/2014/main" id="{BC767913-D6DD-0841-480E-36DB6055E618}"/>
              </a:ext>
            </a:extLst>
          </p:cNvPr>
          <p:cNvSpPr/>
          <p:nvPr/>
        </p:nvSpPr>
        <p:spPr>
          <a:xfrm rot="8525354">
            <a:off x="6762844" y="3782032"/>
            <a:ext cx="444621" cy="331223"/>
          </a:xfrm>
          <a:prstGeom prst="rect">
            <a:avLst/>
          </a:prstGeom>
          <a:solidFill>
            <a:srgbClr val="00DE0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A900D288-08AD-9FDF-AD0C-EC1E567C2989}"/>
              </a:ext>
            </a:extLst>
          </p:cNvPr>
          <p:cNvSpPr/>
          <p:nvPr/>
        </p:nvSpPr>
        <p:spPr>
          <a:xfrm rot="3054896">
            <a:off x="7031554" y="2810502"/>
            <a:ext cx="444621" cy="331223"/>
          </a:xfrm>
          <a:prstGeom prst="rect">
            <a:avLst/>
          </a:prstGeom>
          <a:solidFill>
            <a:srgbClr val="00DE0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6" name="Straight Arrow Connector 5">
            <a:extLst>
              <a:ext uri="{FF2B5EF4-FFF2-40B4-BE49-F238E27FC236}">
                <a16:creationId xmlns:a16="http://schemas.microsoft.com/office/drawing/2014/main" id="{5314DA8F-EE1B-4B39-6C81-D2B25B5F263F}"/>
              </a:ext>
            </a:extLst>
          </p:cNvPr>
          <p:cNvCxnSpPr>
            <a:cxnSpLocks/>
            <a:stCxn id="5" idx="2"/>
            <a:endCxn id="4" idx="2"/>
          </p:cNvCxnSpPr>
          <p:nvPr/>
        </p:nvCxnSpPr>
        <p:spPr>
          <a:xfrm flipH="1">
            <a:off x="6883397" y="3080528"/>
            <a:ext cx="241918" cy="736454"/>
          </a:xfrm>
          <a:prstGeom prst="straightConnector1">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68EF5373-D981-33CE-9390-EAF607945BA5}"/>
              </a:ext>
            </a:extLst>
          </p:cNvPr>
          <p:cNvSpPr txBox="1"/>
          <p:nvPr/>
        </p:nvSpPr>
        <p:spPr>
          <a:xfrm>
            <a:off x="5501130" y="3217111"/>
            <a:ext cx="148402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highlight>
                  <a:srgbClr val="FFFF00"/>
                </a:highlight>
                <a:uLnTx/>
                <a:uFillTx/>
                <a:latin typeface="Calibri"/>
                <a:ea typeface="+mn-ea"/>
                <a:cs typeface="+mn-cs"/>
              </a:rPr>
              <a:t> &gt;= 1 metre</a:t>
            </a:r>
          </a:p>
        </p:txBody>
      </p:sp>
      <p:sp>
        <p:nvSpPr>
          <p:cNvPr id="11" name="TextBox 10">
            <a:extLst>
              <a:ext uri="{FF2B5EF4-FFF2-40B4-BE49-F238E27FC236}">
                <a16:creationId xmlns:a16="http://schemas.microsoft.com/office/drawing/2014/main" id="{D5072D5B-00C5-7685-6092-DCDAA4471E67}"/>
              </a:ext>
            </a:extLst>
          </p:cNvPr>
          <p:cNvSpPr txBox="1"/>
          <p:nvPr/>
        </p:nvSpPr>
        <p:spPr>
          <a:xfrm>
            <a:off x="594360" y="1202033"/>
            <a:ext cx="2039111"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Calibri"/>
                <a:ea typeface="+mn-ea"/>
                <a:cs typeface="+mn-cs"/>
              </a:rPr>
              <a:t>If a property abuts more than one roadway, then you may place a sign facing each roadway</a:t>
            </a:r>
          </a:p>
        </p:txBody>
      </p:sp>
    </p:spTree>
    <p:extLst>
      <p:ext uri="{BB962C8B-B14F-4D97-AF65-F5344CB8AC3E}">
        <p14:creationId xmlns:p14="http://schemas.microsoft.com/office/powerpoint/2010/main" val="730923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71B26F-1B62-D0D6-B00B-1266D8A9D759}"/>
              </a:ext>
            </a:extLst>
          </p:cNvPr>
          <p:cNvPicPr>
            <a:picLocks noChangeAspect="1"/>
          </p:cNvPicPr>
          <p:nvPr/>
        </p:nvPicPr>
        <p:blipFill>
          <a:blip r:embed="rId3"/>
          <a:srcRect l="9022" r="12650" b="28322"/>
          <a:stretch>
            <a:fillRect/>
          </a:stretch>
        </p:blipFill>
        <p:spPr>
          <a:xfrm>
            <a:off x="2546684" y="803207"/>
            <a:ext cx="7098631" cy="48997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Rectangle 2">
            <a:extLst>
              <a:ext uri="{FF2B5EF4-FFF2-40B4-BE49-F238E27FC236}">
                <a16:creationId xmlns:a16="http://schemas.microsoft.com/office/drawing/2014/main" id="{6D3CFD5F-4078-C1F7-91F7-36DFC2771FE7}"/>
              </a:ext>
            </a:extLst>
          </p:cNvPr>
          <p:cNvSpPr/>
          <p:nvPr/>
        </p:nvSpPr>
        <p:spPr>
          <a:xfrm rot="8525354">
            <a:off x="7449320" y="3407489"/>
            <a:ext cx="444621" cy="331223"/>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003140AD-ECDB-9BB3-3445-A1D0E4B5D2D6}"/>
              </a:ext>
            </a:extLst>
          </p:cNvPr>
          <p:cNvSpPr/>
          <p:nvPr/>
        </p:nvSpPr>
        <p:spPr>
          <a:xfrm rot="3054896">
            <a:off x="7429898" y="2842575"/>
            <a:ext cx="444621" cy="331223"/>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5" name="Straight Arrow Connector 4">
            <a:extLst>
              <a:ext uri="{FF2B5EF4-FFF2-40B4-BE49-F238E27FC236}">
                <a16:creationId xmlns:a16="http://schemas.microsoft.com/office/drawing/2014/main" id="{AFA23273-1A48-4BB8-F178-318F63197AE6}"/>
              </a:ext>
            </a:extLst>
          </p:cNvPr>
          <p:cNvCxnSpPr>
            <a:cxnSpLocks/>
            <a:stCxn id="4" idx="2"/>
            <a:endCxn id="3" idx="2"/>
          </p:cNvCxnSpPr>
          <p:nvPr/>
        </p:nvCxnSpPr>
        <p:spPr>
          <a:xfrm>
            <a:off x="7523659" y="3112601"/>
            <a:ext cx="46214" cy="329838"/>
          </a:xfrm>
          <a:prstGeom prst="straightConnector1">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1D3F7831-C3F3-9CC4-8741-C9731783B972}"/>
              </a:ext>
            </a:extLst>
          </p:cNvPr>
          <p:cNvSpPr txBox="1"/>
          <p:nvPr/>
        </p:nvSpPr>
        <p:spPr>
          <a:xfrm>
            <a:off x="6255825" y="3059668"/>
            <a:ext cx="128380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highlight>
                  <a:srgbClr val="FFFF00"/>
                </a:highlight>
                <a:uLnTx/>
                <a:uFillTx/>
                <a:latin typeface="Calibri"/>
                <a:ea typeface="+mn-ea"/>
                <a:cs typeface="+mn-cs"/>
              </a:rPr>
              <a:t> &lt; 1 metre</a:t>
            </a:r>
          </a:p>
        </p:txBody>
      </p:sp>
      <p:sp>
        <p:nvSpPr>
          <p:cNvPr id="9" name="TextBox 8">
            <a:extLst>
              <a:ext uri="{FF2B5EF4-FFF2-40B4-BE49-F238E27FC236}">
                <a16:creationId xmlns:a16="http://schemas.microsoft.com/office/drawing/2014/main" id="{56FE09E4-3782-6FE5-4651-8581A6334062}"/>
              </a:ext>
            </a:extLst>
          </p:cNvPr>
          <p:cNvSpPr txBox="1"/>
          <p:nvPr/>
        </p:nvSpPr>
        <p:spPr>
          <a:xfrm>
            <a:off x="612649" y="3954503"/>
            <a:ext cx="1865376"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Calibri"/>
                <a:ea typeface="+mn-ea"/>
                <a:cs typeface="+mn-cs"/>
              </a:rPr>
              <a:t>Provided the signs are placed a minimum of one metre apart</a:t>
            </a:r>
          </a:p>
        </p:txBody>
      </p:sp>
    </p:spTree>
    <p:extLst>
      <p:ext uri="{BB962C8B-B14F-4D97-AF65-F5344CB8AC3E}">
        <p14:creationId xmlns:p14="http://schemas.microsoft.com/office/powerpoint/2010/main" val="323876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D5A64-6091-5E30-0AFF-DC105CC92139}"/>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D07670D0-C374-D649-4ACD-535D0055A285}"/>
              </a:ext>
            </a:extLst>
          </p:cNvPr>
          <p:cNvPicPr>
            <a:picLocks noChangeAspect="1"/>
          </p:cNvPicPr>
          <p:nvPr/>
        </p:nvPicPr>
        <p:blipFill>
          <a:blip r:embed="rId3"/>
          <a:srcRect l="9022" r="12650" b="28322"/>
          <a:stretch>
            <a:fillRect/>
          </a:stretch>
        </p:blipFill>
        <p:spPr>
          <a:xfrm>
            <a:off x="2546684" y="803207"/>
            <a:ext cx="7098631" cy="48997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Rectangle 2">
            <a:extLst>
              <a:ext uri="{FF2B5EF4-FFF2-40B4-BE49-F238E27FC236}">
                <a16:creationId xmlns:a16="http://schemas.microsoft.com/office/drawing/2014/main" id="{987845A3-434E-F4DD-2C56-AD786E1C753C}"/>
              </a:ext>
            </a:extLst>
          </p:cNvPr>
          <p:cNvSpPr/>
          <p:nvPr/>
        </p:nvSpPr>
        <p:spPr>
          <a:xfrm rot="8525354">
            <a:off x="7068700" y="3379395"/>
            <a:ext cx="444621" cy="331223"/>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E53638E1-EB02-495B-C474-71019A404471}"/>
              </a:ext>
            </a:extLst>
          </p:cNvPr>
          <p:cNvSpPr/>
          <p:nvPr/>
        </p:nvSpPr>
        <p:spPr>
          <a:xfrm rot="8525354">
            <a:off x="6385227" y="3933703"/>
            <a:ext cx="444621" cy="331223"/>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4" name="Straight Arrow Connector 3">
            <a:extLst>
              <a:ext uri="{FF2B5EF4-FFF2-40B4-BE49-F238E27FC236}">
                <a16:creationId xmlns:a16="http://schemas.microsoft.com/office/drawing/2014/main" id="{F0E4C230-ACDC-2058-1A23-A41DF0547F13}"/>
              </a:ext>
            </a:extLst>
          </p:cNvPr>
          <p:cNvCxnSpPr>
            <a:cxnSpLocks/>
            <a:stCxn id="3" idx="3"/>
          </p:cNvCxnSpPr>
          <p:nvPr/>
        </p:nvCxnSpPr>
        <p:spPr>
          <a:xfrm flipH="1">
            <a:off x="6737193" y="3681601"/>
            <a:ext cx="378421" cy="325225"/>
          </a:xfrm>
          <a:prstGeom prst="straightConnector1">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9FDDD30F-DCB0-FD2A-BAF3-EF0D556057A8}"/>
              </a:ext>
            </a:extLst>
          </p:cNvPr>
          <p:cNvSpPr txBox="1"/>
          <p:nvPr/>
        </p:nvSpPr>
        <p:spPr>
          <a:xfrm>
            <a:off x="5505603" y="3360340"/>
            <a:ext cx="148402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highlight>
                  <a:srgbClr val="FFFF00"/>
                </a:highlight>
                <a:uLnTx/>
                <a:uFillTx/>
                <a:latin typeface="Calibri"/>
                <a:ea typeface="+mn-ea"/>
                <a:cs typeface="+mn-cs"/>
              </a:rPr>
              <a:t> &gt;= 1 metre</a:t>
            </a:r>
          </a:p>
        </p:txBody>
      </p:sp>
      <p:sp>
        <p:nvSpPr>
          <p:cNvPr id="9" name="TextBox 8">
            <a:extLst>
              <a:ext uri="{FF2B5EF4-FFF2-40B4-BE49-F238E27FC236}">
                <a16:creationId xmlns:a16="http://schemas.microsoft.com/office/drawing/2014/main" id="{71DB2AD2-7550-CDE6-6BC6-4271ADB995B2}"/>
              </a:ext>
            </a:extLst>
          </p:cNvPr>
          <p:cNvSpPr txBox="1"/>
          <p:nvPr/>
        </p:nvSpPr>
        <p:spPr>
          <a:xfrm>
            <a:off x="7048095" y="4006180"/>
            <a:ext cx="194924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highlight>
                  <a:srgbClr val="FFFF00"/>
                </a:highlight>
                <a:uLnTx/>
                <a:uFillTx/>
                <a:latin typeface="Calibri"/>
                <a:ea typeface="+mn-ea"/>
                <a:cs typeface="+mn-cs"/>
              </a:rPr>
              <a:t> 2 signs abut 1 roadway</a:t>
            </a:r>
          </a:p>
        </p:txBody>
      </p:sp>
      <p:sp>
        <p:nvSpPr>
          <p:cNvPr id="10" name="TextBox 9">
            <a:extLst>
              <a:ext uri="{FF2B5EF4-FFF2-40B4-BE49-F238E27FC236}">
                <a16:creationId xmlns:a16="http://schemas.microsoft.com/office/drawing/2014/main" id="{02A6AA33-E1AF-83E0-7E33-473323CE2506}"/>
              </a:ext>
            </a:extLst>
          </p:cNvPr>
          <p:cNvSpPr txBox="1"/>
          <p:nvPr/>
        </p:nvSpPr>
        <p:spPr>
          <a:xfrm>
            <a:off x="612649" y="3954503"/>
            <a:ext cx="186537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Calibri"/>
                <a:ea typeface="+mn-ea"/>
                <a:cs typeface="+mn-cs"/>
              </a:rPr>
              <a:t>Cannot abut the same roadway</a:t>
            </a:r>
          </a:p>
        </p:txBody>
      </p:sp>
    </p:spTree>
    <p:extLst>
      <p:ext uri="{BB962C8B-B14F-4D97-AF65-F5344CB8AC3E}">
        <p14:creationId xmlns:p14="http://schemas.microsoft.com/office/powerpoint/2010/main" val="9946817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AAF34-8471-0A38-D898-6460E531228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49F6A24-57C0-5812-16FD-953AF9BBDA14}"/>
              </a:ext>
            </a:extLst>
          </p:cNvPr>
          <p:cNvPicPr>
            <a:picLocks noChangeAspect="1"/>
          </p:cNvPicPr>
          <p:nvPr/>
        </p:nvPicPr>
        <p:blipFill>
          <a:blip r:embed="rId3"/>
          <a:stretch>
            <a:fillRect/>
          </a:stretch>
        </p:blipFill>
        <p:spPr>
          <a:xfrm>
            <a:off x="1160521" y="-5300"/>
            <a:ext cx="9399975" cy="6863300"/>
          </a:xfrm>
          <a:prstGeom prst="rect">
            <a:avLst/>
          </a:prstGeom>
        </p:spPr>
      </p:pic>
      <p:sp>
        <p:nvSpPr>
          <p:cNvPr id="5" name="Rectangle 4">
            <a:extLst>
              <a:ext uri="{FF2B5EF4-FFF2-40B4-BE49-F238E27FC236}">
                <a16:creationId xmlns:a16="http://schemas.microsoft.com/office/drawing/2014/main" id="{09FD7200-B599-7D44-371C-B3CC5FA8BA71}"/>
              </a:ext>
            </a:extLst>
          </p:cNvPr>
          <p:cNvSpPr/>
          <p:nvPr/>
        </p:nvSpPr>
        <p:spPr>
          <a:xfrm rot="12963156">
            <a:off x="6546990" y="4205200"/>
            <a:ext cx="444621" cy="331223"/>
          </a:xfrm>
          <a:prstGeom prst="rect">
            <a:avLst/>
          </a:prstGeom>
          <a:solidFill>
            <a:srgbClr val="00DE0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 name="Straight Arrow Connector 1">
            <a:extLst>
              <a:ext uri="{FF2B5EF4-FFF2-40B4-BE49-F238E27FC236}">
                <a16:creationId xmlns:a16="http://schemas.microsoft.com/office/drawing/2014/main" id="{E38EF933-D994-3802-7CA6-864A8ADA8136}"/>
              </a:ext>
            </a:extLst>
          </p:cNvPr>
          <p:cNvCxnSpPr>
            <a:cxnSpLocks/>
          </p:cNvCxnSpPr>
          <p:nvPr/>
        </p:nvCxnSpPr>
        <p:spPr>
          <a:xfrm flipV="1">
            <a:off x="8657040" y="3152274"/>
            <a:ext cx="976994" cy="2839452"/>
          </a:xfrm>
          <a:prstGeom prst="straightConnector1">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AF4E7D4A-F7F1-93BA-91F1-1AC0BF26D87E}"/>
              </a:ext>
            </a:extLst>
          </p:cNvPr>
          <p:cNvCxnSpPr>
            <a:cxnSpLocks/>
          </p:cNvCxnSpPr>
          <p:nvPr/>
        </p:nvCxnSpPr>
        <p:spPr>
          <a:xfrm flipH="1" flipV="1">
            <a:off x="4809371" y="3513221"/>
            <a:ext cx="3871733" cy="2582228"/>
          </a:xfrm>
          <a:prstGeom prst="straightConnector1">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174A74D1-5DF6-2430-768B-0CACE16C0B69}"/>
              </a:ext>
            </a:extLst>
          </p:cNvPr>
          <p:cNvCxnSpPr>
            <a:cxnSpLocks/>
          </p:cNvCxnSpPr>
          <p:nvPr/>
        </p:nvCxnSpPr>
        <p:spPr>
          <a:xfrm flipV="1">
            <a:off x="9608768" y="1503947"/>
            <a:ext cx="133550" cy="1648327"/>
          </a:xfrm>
          <a:prstGeom prst="straightConnector1">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76282A7E-4A84-BB61-8ADC-F2C07A3849F7}"/>
              </a:ext>
            </a:extLst>
          </p:cNvPr>
          <p:cNvSpPr txBox="1"/>
          <p:nvPr/>
        </p:nvSpPr>
        <p:spPr>
          <a:xfrm>
            <a:off x="7328726" y="4551283"/>
            <a:ext cx="184569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highlight>
                  <a:srgbClr val="FFFF00"/>
                </a:highlight>
                <a:uLnTx/>
                <a:uFillTx/>
                <a:latin typeface="Calibri"/>
                <a:ea typeface="+mn-ea"/>
                <a:cs typeface="+mn-cs"/>
              </a:rPr>
              <a:t> &gt; 1000 metres of frontage</a:t>
            </a:r>
          </a:p>
        </p:txBody>
      </p:sp>
      <p:sp>
        <p:nvSpPr>
          <p:cNvPr id="6" name="Rectangle 5">
            <a:extLst>
              <a:ext uri="{FF2B5EF4-FFF2-40B4-BE49-F238E27FC236}">
                <a16:creationId xmlns:a16="http://schemas.microsoft.com/office/drawing/2014/main" id="{0F00965F-7F0D-C8CF-5499-0D8BC2B1CEF1}"/>
              </a:ext>
            </a:extLst>
          </p:cNvPr>
          <p:cNvSpPr/>
          <p:nvPr/>
        </p:nvSpPr>
        <p:spPr>
          <a:xfrm rot="17349628">
            <a:off x="9046499" y="3157465"/>
            <a:ext cx="444621" cy="331223"/>
          </a:xfrm>
          <a:prstGeom prst="rect">
            <a:avLst/>
          </a:prstGeom>
          <a:solidFill>
            <a:srgbClr val="00DE0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887298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08C5942-953F-D129-816F-A0CA709751B3}"/>
              </a:ext>
            </a:extLst>
          </p:cNvPr>
          <p:cNvPicPr>
            <a:picLocks noChangeAspect="1"/>
          </p:cNvPicPr>
          <p:nvPr/>
        </p:nvPicPr>
        <p:blipFill>
          <a:blip r:embed="rId3"/>
          <a:stretch>
            <a:fillRect/>
          </a:stretch>
        </p:blipFill>
        <p:spPr>
          <a:xfrm>
            <a:off x="1127448" y="-5300"/>
            <a:ext cx="9399975" cy="6863300"/>
          </a:xfrm>
          <a:prstGeom prst="rect">
            <a:avLst/>
          </a:prstGeom>
        </p:spPr>
      </p:pic>
      <p:cxnSp>
        <p:nvCxnSpPr>
          <p:cNvPr id="2" name="Straight Arrow Connector 1">
            <a:extLst>
              <a:ext uri="{FF2B5EF4-FFF2-40B4-BE49-F238E27FC236}">
                <a16:creationId xmlns:a16="http://schemas.microsoft.com/office/drawing/2014/main" id="{F4A25E77-044E-9F38-F4DD-C27E652C6C43}"/>
              </a:ext>
            </a:extLst>
          </p:cNvPr>
          <p:cNvCxnSpPr>
            <a:cxnSpLocks/>
          </p:cNvCxnSpPr>
          <p:nvPr/>
        </p:nvCxnSpPr>
        <p:spPr>
          <a:xfrm flipV="1">
            <a:off x="8575841" y="3152274"/>
            <a:ext cx="976994" cy="2839452"/>
          </a:xfrm>
          <a:prstGeom prst="straightConnector1">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4" name="Straight Arrow Connector 3">
            <a:extLst>
              <a:ext uri="{FF2B5EF4-FFF2-40B4-BE49-F238E27FC236}">
                <a16:creationId xmlns:a16="http://schemas.microsoft.com/office/drawing/2014/main" id="{66BE5BDE-F0BB-322B-453F-DDAE207A2CD9}"/>
              </a:ext>
            </a:extLst>
          </p:cNvPr>
          <p:cNvCxnSpPr>
            <a:cxnSpLocks/>
          </p:cNvCxnSpPr>
          <p:nvPr/>
        </p:nvCxnSpPr>
        <p:spPr>
          <a:xfrm flipH="1" flipV="1">
            <a:off x="4735977" y="3474476"/>
            <a:ext cx="3871733" cy="2582228"/>
          </a:xfrm>
          <a:prstGeom prst="straightConnector1">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6" name="Straight Arrow Connector 5">
            <a:extLst>
              <a:ext uri="{FF2B5EF4-FFF2-40B4-BE49-F238E27FC236}">
                <a16:creationId xmlns:a16="http://schemas.microsoft.com/office/drawing/2014/main" id="{4EC9B5BC-4953-4E21-1D66-A637C57897F4}"/>
              </a:ext>
            </a:extLst>
          </p:cNvPr>
          <p:cNvCxnSpPr>
            <a:cxnSpLocks/>
          </p:cNvCxnSpPr>
          <p:nvPr/>
        </p:nvCxnSpPr>
        <p:spPr>
          <a:xfrm flipV="1">
            <a:off x="9543611" y="1503947"/>
            <a:ext cx="133550" cy="1648327"/>
          </a:xfrm>
          <a:prstGeom prst="straightConnector1">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1CC9F46E-50D6-3B95-C54D-AD78E0F09652}"/>
              </a:ext>
            </a:extLst>
          </p:cNvPr>
          <p:cNvSpPr txBox="1"/>
          <p:nvPr/>
        </p:nvSpPr>
        <p:spPr>
          <a:xfrm>
            <a:off x="7295653" y="4537066"/>
            <a:ext cx="184569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highlight>
                  <a:srgbClr val="FFFF00"/>
                </a:highlight>
                <a:uLnTx/>
                <a:uFillTx/>
                <a:latin typeface="Calibri"/>
                <a:ea typeface="+mn-ea"/>
                <a:cs typeface="+mn-cs"/>
              </a:rPr>
              <a:t> &gt; 1000 metres of frontage</a:t>
            </a:r>
          </a:p>
        </p:txBody>
      </p:sp>
      <p:sp>
        <p:nvSpPr>
          <p:cNvPr id="5" name="Rectangle 4">
            <a:extLst>
              <a:ext uri="{FF2B5EF4-FFF2-40B4-BE49-F238E27FC236}">
                <a16:creationId xmlns:a16="http://schemas.microsoft.com/office/drawing/2014/main" id="{A1E4D226-BB4C-8E08-2F9F-81DCF0F95448}"/>
              </a:ext>
            </a:extLst>
          </p:cNvPr>
          <p:cNvSpPr/>
          <p:nvPr/>
        </p:nvSpPr>
        <p:spPr>
          <a:xfrm rot="12963156">
            <a:off x="5882324" y="4636183"/>
            <a:ext cx="444621" cy="331223"/>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63261433-1EB0-2FC6-E638-C40DF0697D48}"/>
              </a:ext>
            </a:extLst>
          </p:cNvPr>
          <p:cNvSpPr/>
          <p:nvPr/>
        </p:nvSpPr>
        <p:spPr>
          <a:xfrm rot="17389723">
            <a:off x="9114054" y="3679059"/>
            <a:ext cx="444621" cy="331223"/>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116875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9DF545-8196-AC44-8A0F-8D80FACBF99D}"/>
              </a:ext>
            </a:extLst>
          </p:cNvPr>
          <p:cNvPicPr>
            <a:picLocks noChangeAspect="1"/>
          </p:cNvPicPr>
          <p:nvPr/>
        </p:nvPicPr>
        <p:blipFill>
          <a:blip r:embed="rId3"/>
          <a:stretch>
            <a:fillRect/>
          </a:stretch>
        </p:blipFill>
        <p:spPr>
          <a:xfrm>
            <a:off x="84841" y="996591"/>
            <a:ext cx="12019175" cy="48648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3" name="Rectangle 22">
            <a:extLst>
              <a:ext uri="{FF2B5EF4-FFF2-40B4-BE49-F238E27FC236}">
                <a16:creationId xmlns:a16="http://schemas.microsoft.com/office/drawing/2014/main" id="{A8A57D82-03B2-23D7-CE9F-79AB8B399E76}"/>
              </a:ext>
            </a:extLst>
          </p:cNvPr>
          <p:cNvSpPr/>
          <p:nvPr/>
        </p:nvSpPr>
        <p:spPr>
          <a:xfrm rot="10800000">
            <a:off x="4671874" y="3322091"/>
            <a:ext cx="83005" cy="510653"/>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Rectangle 16">
            <a:extLst>
              <a:ext uri="{FF2B5EF4-FFF2-40B4-BE49-F238E27FC236}">
                <a16:creationId xmlns:a16="http://schemas.microsoft.com/office/drawing/2014/main" id="{B6EC8DBE-B6FA-4520-0BB4-AF3876E02DF3}"/>
              </a:ext>
            </a:extLst>
          </p:cNvPr>
          <p:cNvSpPr/>
          <p:nvPr/>
        </p:nvSpPr>
        <p:spPr>
          <a:xfrm>
            <a:off x="4671875" y="2664073"/>
            <a:ext cx="883486" cy="764926"/>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Calibri"/>
                <a:ea typeface="+mn-ea"/>
                <a:cs typeface="+mn-cs"/>
              </a:rPr>
              <a:t>SIGN</a:t>
            </a:r>
          </a:p>
        </p:txBody>
      </p:sp>
      <p:sp>
        <p:nvSpPr>
          <p:cNvPr id="21" name="Rectangle 20">
            <a:extLst>
              <a:ext uri="{FF2B5EF4-FFF2-40B4-BE49-F238E27FC236}">
                <a16:creationId xmlns:a16="http://schemas.microsoft.com/office/drawing/2014/main" id="{0CB8FC2B-0CE2-FA0E-7356-0F7352F333B5}"/>
              </a:ext>
            </a:extLst>
          </p:cNvPr>
          <p:cNvSpPr/>
          <p:nvPr/>
        </p:nvSpPr>
        <p:spPr>
          <a:xfrm rot="10800000">
            <a:off x="5472352" y="3428998"/>
            <a:ext cx="83008" cy="510653"/>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extBox 1">
            <a:extLst>
              <a:ext uri="{FF2B5EF4-FFF2-40B4-BE49-F238E27FC236}">
                <a16:creationId xmlns:a16="http://schemas.microsoft.com/office/drawing/2014/main" id="{835154AC-114A-9CE0-2137-807F103B9EE0}"/>
              </a:ext>
            </a:extLst>
          </p:cNvPr>
          <p:cNvSpPr txBox="1"/>
          <p:nvPr/>
        </p:nvSpPr>
        <p:spPr>
          <a:xfrm>
            <a:off x="7648062" y="1394600"/>
            <a:ext cx="3400154" cy="923330"/>
          </a:xfrm>
          <a:prstGeom prst="rect">
            <a:avLst/>
          </a:prstGeom>
          <a:solidFill>
            <a:schemeClr val="bg1">
              <a:lumMod val="8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Calibri"/>
                <a:ea typeface="+mn-ea"/>
                <a:cs typeface="+mn-cs"/>
              </a:rPr>
              <a:t>Do not place an election sign where it is on a median or island located within any roadway</a:t>
            </a:r>
          </a:p>
        </p:txBody>
      </p:sp>
    </p:spTree>
    <p:extLst>
      <p:ext uri="{BB962C8B-B14F-4D97-AF65-F5344CB8AC3E}">
        <p14:creationId xmlns:p14="http://schemas.microsoft.com/office/powerpoint/2010/main" val="662216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ECACD-0CBA-119F-B28F-36B39F19621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C7258EF-5A81-BE14-CC5D-203BD69D7511}"/>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8800"/>
                    </a14:imgEffect>
                  </a14:imgLayer>
                </a14:imgProps>
              </a:ext>
            </a:extLst>
          </a:blip>
          <a:srcRect t="22167" b="15620"/>
          <a:stretch>
            <a:fillRect/>
          </a:stretch>
        </p:blipFill>
        <p:spPr>
          <a:xfrm>
            <a:off x="394370" y="260648"/>
            <a:ext cx="11462270" cy="58606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ight Triangle 1">
            <a:extLst>
              <a:ext uri="{FF2B5EF4-FFF2-40B4-BE49-F238E27FC236}">
                <a16:creationId xmlns:a16="http://schemas.microsoft.com/office/drawing/2014/main" id="{FD92AA63-6F51-2CAB-CC35-BDA0D7B5F6E3}"/>
              </a:ext>
            </a:extLst>
          </p:cNvPr>
          <p:cNvSpPr/>
          <p:nvPr/>
        </p:nvSpPr>
        <p:spPr>
          <a:xfrm rot="4184806">
            <a:off x="6671881" y="2482063"/>
            <a:ext cx="1077693" cy="1496114"/>
          </a:xfrm>
          <a:prstGeom prst="rtTriangle">
            <a:avLst/>
          </a:prstGeom>
          <a:solidFill>
            <a:srgbClr val="FF0000"/>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ight Triangle 5">
            <a:extLst>
              <a:ext uri="{FF2B5EF4-FFF2-40B4-BE49-F238E27FC236}">
                <a16:creationId xmlns:a16="http://schemas.microsoft.com/office/drawing/2014/main" id="{D3D9F4F5-146D-1EF9-E574-262806D0EAE5}"/>
              </a:ext>
            </a:extLst>
          </p:cNvPr>
          <p:cNvSpPr/>
          <p:nvPr/>
        </p:nvSpPr>
        <p:spPr>
          <a:xfrm rot="15099655">
            <a:off x="3996049" y="1304001"/>
            <a:ext cx="1077693" cy="1512046"/>
          </a:xfrm>
          <a:prstGeom prst="rtTriangle">
            <a:avLst/>
          </a:prstGeom>
          <a:solidFill>
            <a:srgbClr val="FF0000"/>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ight Triangle 9">
            <a:extLst>
              <a:ext uri="{FF2B5EF4-FFF2-40B4-BE49-F238E27FC236}">
                <a16:creationId xmlns:a16="http://schemas.microsoft.com/office/drawing/2014/main" id="{B30A7B2C-2ED5-795D-275A-27548135885A}"/>
              </a:ext>
            </a:extLst>
          </p:cNvPr>
          <p:cNvSpPr/>
          <p:nvPr/>
        </p:nvSpPr>
        <p:spPr>
          <a:xfrm rot="9459644">
            <a:off x="4856053" y="3352670"/>
            <a:ext cx="1155616" cy="1429719"/>
          </a:xfrm>
          <a:prstGeom prst="rtTriangle">
            <a:avLst/>
          </a:prstGeom>
          <a:solidFill>
            <a:srgbClr val="FF0000"/>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ight Triangle 12">
            <a:extLst>
              <a:ext uri="{FF2B5EF4-FFF2-40B4-BE49-F238E27FC236}">
                <a16:creationId xmlns:a16="http://schemas.microsoft.com/office/drawing/2014/main" id="{0EA7A4D9-BDC2-013F-E981-75D53404935C}"/>
              </a:ext>
            </a:extLst>
          </p:cNvPr>
          <p:cNvSpPr/>
          <p:nvPr/>
        </p:nvSpPr>
        <p:spPr>
          <a:xfrm rot="20498446">
            <a:off x="5849960" y="526362"/>
            <a:ext cx="1086291" cy="1416389"/>
          </a:xfrm>
          <a:prstGeom prst="rtTriangle">
            <a:avLst/>
          </a:prstGeom>
          <a:solidFill>
            <a:srgbClr val="FF0000"/>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820217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5F00868-6738-FAF0-3307-1F81DBA73EBB}"/>
              </a:ext>
            </a:extLst>
          </p:cNvPr>
          <p:cNvSpPr/>
          <p:nvPr/>
        </p:nvSpPr>
        <p:spPr>
          <a:xfrm>
            <a:off x="3929495" y="1411603"/>
            <a:ext cx="4333010" cy="4145972"/>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35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8EC78492-E0B6-A78A-16EE-653956447AC1}"/>
              </a:ext>
            </a:extLst>
          </p:cNvPr>
          <p:cNvSpPr txBox="1"/>
          <p:nvPr/>
        </p:nvSpPr>
        <p:spPr>
          <a:xfrm>
            <a:off x="4693229" y="2757467"/>
            <a:ext cx="2805545"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4500" b="1" i="0" u="none" strike="noStrike" kern="1200" cap="none" spc="0" normalizeH="0" baseline="0" noProof="0" dirty="0">
                <a:ln>
                  <a:noFill/>
                </a:ln>
                <a:solidFill>
                  <a:prstClr val="white"/>
                </a:solidFill>
                <a:effectLst/>
                <a:uLnTx/>
                <a:uFillTx/>
                <a:latin typeface="Calibri"/>
                <a:ea typeface="+mn-ea"/>
                <a:cs typeface="+mn-cs"/>
              </a:rPr>
              <a:t>Maximum Sign Size</a:t>
            </a:r>
          </a:p>
        </p:txBody>
      </p:sp>
      <p:cxnSp>
        <p:nvCxnSpPr>
          <p:cNvPr id="7" name="Straight Arrow Connector 6">
            <a:extLst>
              <a:ext uri="{FF2B5EF4-FFF2-40B4-BE49-F238E27FC236}">
                <a16:creationId xmlns:a16="http://schemas.microsoft.com/office/drawing/2014/main" id="{27A47590-7FDC-70A9-289B-E018C18459A8}"/>
              </a:ext>
            </a:extLst>
          </p:cNvPr>
          <p:cNvCxnSpPr>
            <a:cxnSpLocks/>
          </p:cNvCxnSpPr>
          <p:nvPr/>
        </p:nvCxnSpPr>
        <p:spPr>
          <a:xfrm>
            <a:off x="3752849" y="1411603"/>
            <a:ext cx="0" cy="4145972"/>
          </a:xfrm>
          <a:prstGeom prst="straightConnector1">
            <a:avLst/>
          </a:prstGeom>
          <a:ln w="19050"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12" name="Straight Arrow Connector 11">
            <a:extLst>
              <a:ext uri="{FF2B5EF4-FFF2-40B4-BE49-F238E27FC236}">
                <a16:creationId xmlns:a16="http://schemas.microsoft.com/office/drawing/2014/main" id="{0E448AF2-B415-19F7-432A-C52B4B82EF2D}"/>
              </a:ext>
            </a:extLst>
          </p:cNvPr>
          <p:cNvCxnSpPr>
            <a:cxnSpLocks/>
          </p:cNvCxnSpPr>
          <p:nvPr/>
        </p:nvCxnSpPr>
        <p:spPr>
          <a:xfrm flipH="1">
            <a:off x="3929495" y="5749806"/>
            <a:ext cx="4343400" cy="0"/>
          </a:xfrm>
          <a:prstGeom prst="straightConnector1">
            <a:avLst/>
          </a:prstGeom>
          <a:ln w="19050"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14" name="TextBox 13">
            <a:extLst>
              <a:ext uri="{FF2B5EF4-FFF2-40B4-BE49-F238E27FC236}">
                <a16:creationId xmlns:a16="http://schemas.microsoft.com/office/drawing/2014/main" id="{5FD8287C-1A5A-CB8E-E4B7-9CC112FADAFB}"/>
              </a:ext>
            </a:extLst>
          </p:cNvPr>
          <p:cNvSpPr txBox="1"/>
          <p:nvPr/>
        </p:nvSpPr>
        <p:spPr>
          <a:xfrm>
            <a:off x="4895850" y="5749806"/>
            <a:ext cx="2410690" cy="4154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100" b="1" i="0" u="none" strike="noStrike" kern="1200" cap="none" spc="0" normalizeH="0" baseline="0" noProof="0" dirty="0">
                <a:ln>
                  <a:noFill/>
                </a:ln>
                <a:solidFill>
                  <a:prstClr val="black"/>
                </a:solidFill>
                <a:effectLst/>
                <a:uLnTx/>
                <a:uFillTx/>
                <a:latin typeface="Calibri"/>
                <a:ea typeface="+mn-ea"/>
                <a:cs typeface="+mn-cs"/>
              </a:rPr>
              <a:t>1.22 metres (4 feet)</a:t>
            </a:r>
          </a:p>
        </p:txBody>
      </p:sp>
      <p:sp>
        <p:nvSpPr>
          <p:cNvPr id="15" name="TextBox 14">
            <a:extLst>
              <a:ext uri="{FF2B5EF4-FFF2-40B4-BE49-F238E27FC236}">
                <a16:creationId xmlns:a16="http://schemas.microsoft.com/office/drawing/2014/main" id="{17B7EABC-0962-83A1-67A5-EC57E7FCC16D}"/>
              </a:ext>
            </a:extLst>
          </p:cNvPr>
          <p:cNvSpPr txBox="1"/>
          <p:nvPr/>
        </p:nvSpPr>
        <p:spPr>
          <a:xfrm rot="16200000">
            <a:off x="2234400" y="3276840"/>
            <a:ext cx="2644484" cy="4154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100" b="1" i="0" u="none" strike="noStrike" kern="1200" cap="none" spc="0" normalizeH="0" baseline="0" noProof="0" dirty="0">
                <a:ln>
                  <a:noFill/>
                </a:ln>
                <a:solidFill>
                  <a:prstClr val="black"/>
                </a:solidFill>
                <a:effectLst/>
                <a:uLnTx/>
                <a:uFillTx/>
                <a:latin typeface="Calibri"/>
                <a:ea typeface="+mn-ea"/>
                <a:cs typeface="+mn-cs"/>
              </a:rPr>
              <a:t>1.22 metres (4 feet)</a:t>
            </a:r>
          </a:p>
        </p:txBody>
      </p:sp>
    </p:spTree>
    <p:extLst>
      <p:ext uri="{BB962C8B-B14F-4D97-AF65-F5344CB8AC3E}">
        <p14:creationId xmlns:p14="http://schemas.microsoft.com/office/powerpoint/2010/main" val="31551340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62918-FB74-7067-3F55-DAF76E2CE6A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8E2CC74-73F9-446D-7367-8B2F1FE4F1E3}"/>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8800"/>
                    </a14:imgEffect>
                  </a14:imgLayer>
                </a14:imgProps>
              </a:ext>
            </a:extLst>
          </a:blip>
          <a:stretch>
            <a:fillRect/>
          </a:stretch>
        </p:blipFill>
        <p:spPr>
          <a:xfrm>
            <a:off x="2914650" y="502564"/>
            <a:ext cx="6591301" cy="54170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Rectangle 3">
            <a:extLst>
              <a:ext uri="{FF2B5EF4-FFF2-40B4-BE49-F238E27FC236}">
                <a16:creationId xmlns:a16="http://schemas.microsoft.com/office/drawing/2014/main" id="{3CB9E8F7-C1CA-0D1B-A284-B9CB847A133C}"/>
              </a:ext>
            </a:extLst>
          </p:cNvPr>
          <p:cNvSpPr/>
          <p:nvPr/>
        </p:nvSpPr>
        <p:spPr>
          <a:xfrm rot="14955344">
            <a:off x="8077257" y="3106343"/>
            <a:ext cx="306680" cy="209504"/>
          </a:xfrm>
          <a:prstGeom prst="rect">
            <a:avLst/>
          </a:prstGeom>
          <a:solidFill>
            <a:srgbClr val="00DE0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E344F652-EAB0-5427-ADB2-24F22EA5D00D}"/>
              </a:ext>
            </a:extLst>
          </p:cNvPr>
          <p:cNvSpPr/>
          <p:nvPr/>
        </p:nvSpPr>
        <p:spPr>
          <a:xfrm rot="9793024">
            <a:off x="4857807" y="1582343"/>
            <a:ext cx="306680" cy="209504"/>
          </a:xfrm>
          <a:prstGeom prst="rect">
            <a:avLst/>
          </a:prstGeom>
          <a:solidFill>
            <a:srgbClr val="00DE0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1426431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9EB07-45ED-4AA4-F357-EA4707FCBE7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11C14B0-5519-E04B-F383-DD419B1D21B7}"/>
              </a:ext>
            </a:extLst>
          </p:cNvPr>
          <p:cNvPicPr>
            <a:picLocks noChangeAspect="1"/>
          </p:cNvPicPr>
          <p:nvPr/>
        </p:nvPicPr>
        <p:blipFill>
          <a:blip r:embed="rId3"/>
          <a:srcRect l="31315" t="17904" r="12421" b="32920"/>
          <a:stretch>
            <a:fillRect/>
          </a:stretch>
        </p:blipFill>
        <p:spPr>
          <a:xfrm>
            <a:off x="2373085" y="685800"/>
            <a:ext cx="7445829" cy="5486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a:extLst>
              <a:ext uri="{FF2B5EF4-FFF2-40B4-BE49-F238E27FC236}">
                <a16:creationId xmlns:a16="http://schemas.microsoft.com/office/drawing/2014/main" id="{E6FFB5A1-5A69-0BBB-D91E-A10ED204E186}"/>
              </a:ext>
            </a:extLst>
          </p:cNvPr>
          <p:cNvSpPr/>
          <p:nvPr/>
        </p:nvSpPr>
        <p:spPr>
          <a:xfrm rot="12963156">
            <a:off x="6074409" y="4555701"/>
            <a:ext cx="444621" cy="331223"/>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a:extLst>
              <a:ext uri="{FF2B5EF4-FFF2-40B4-BE49-F238E27FC236}">
                <a16:creationId xmlns:a16="http://schemas.microsoft.com/office/drawing/2014/main" id="{00DC319F-0795-B5D6-EFD8-56CD3C9A9F41}"/>
              </a:ext>
            </a:extLst>
          </p:cNvPr>
          <p:cNvSpPr txBox="1"/>
          <p:nvPr/>
        </p:nvSpPr>
        <p:spPr>
          <a:xfrm>
            <a:off x="4663429" y="4536647"/>
            <a:ext cx="148402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highlight>
                  <a:srgbClr val="FFFF00"/>
                </a:highlight>
                <a:uLnTx/>
                <a:uFillTx/>
                <a:latin typeface="Calibri"/>
                <a:ea typeface="+mn-ea"/>
                <a:cs typeface="+mn-cs"/>
              </a:rPr>
              <a:t> &lt; 1 metre</a:t>
            </a:r>
          </a:p>
        </p:txBody>
      </p:sp>
    </p:spTree>
    <p:extLst>
      <p:ext uri="{BB962C8B-B14F-4D97-AF65-F5344CB8AC3E}">
        <p14:creationId xmlns:p14="http://schemas.microsoft.com/office/powerpoint/2010/main" val="29624542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BE806A-B1C0-4244-C689-0F5B6E45B09E}"/>
              </a:ext>
            </a:extLst>
          </p:cNvPr>
          <p:cNvPicPr>
            <a:picLocks noChangeAspect="1"/>
          </p:cNvPicPr>
          <p:nvPr/>
        </p:nvPicPr>
        <p:blipFill>
          <a:blip r:embed="rId3"/>
          <a:srcRect l="31315" t="17904" r="12421" b="32920"/>
          <a:stretch>
            <a:fillRect/>
          </a:stretch>
        </p:blipFill>
        <p:spPr>
          <a:xfrm>
            <a:off x="2373085" y="685800"/>
            <a:ext cx="7445829" cy="5486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a:extLst>
              <a:ext uri="{FF2B5EF4-FFF2-40B4-BE49-F238E27FC236}">
                <a16:creationId xmlns:a16="http://schemas.microsoft.com/office/drawing/2014/main" id="{B9F2BA95-2222-68DC-C75A-C38BC3C9BAA6}"/>
              </a:ext>
            </a:extLst>
          </p:cNvPr>
          <p:cNvSpPr/>
          <p:nvPr/>
        </p:nvSpPr>
        <p:spPr>
          <a:xfrm rot="12963156">
            <a:off x="6239400" y="4163553"/>
            <a:ext cx="395838" cy="283790"/>
          </a:xfrm>
          <a:prstGeom prst="rect">
            <a:avLst/>
          </a:prstGeom>
          <a:solidFill>
            <a:srgbClr val="00DE0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 name="Straight Arrow Connector 1">
            <a:extLst>
              <a:ext uri="{FF2B5EF4-FFF2-40B4-BE49-F238E27FC236}">
                <a16:creationId xmlns:a16="http://schemas.microsoft.com/office/drawing/2014/main" id="{10E21076-01DD-D6E7-B00D-5B2DAC7EE17D}"/>
              </a:ext>
            </a:extLst>
          </p:cNvPr>
          <p:cNvCxnSpPr>
            <a:cxnSpLocks/>
            <a:stCxn id="5" idx="0"/>
          </p:cNvCxnSpPr>
          <p:nvPr/>
        </p:nvCxnSpPr>
        <p:spPr>
          <a:xfrm flipH="1">
            <a:off x="6147455" y="4420167"/>
            <a:ext cx="206355" cy="211814"/>
          </a:xfrm>
          <a:prstGeom prst="straightConnector1">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33A922FA-AE79-4A07-64B9-4DFD02AA10EC}"/>
              </a:ext>
            </a:extLst>
          </p:cNvPr>
          <p:cNvSpPr txBox="1"/>
          <p:nvPr/>
        </p:nvSpPr>
        <p:spPr>
          <a:xfrm>
            <a:off x="4663429" y="4536647"/>
            <a:ext cx="148402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highlight>
                  <a:srgbClr val="FFFF00"/>
                </a:highlight>
                <a:uLnTx/>
                <a:uFillTx/>
                <a:latin typeface="Calibri"/>
                <a:ea typeface="+mn-ea"/>
                <a:cs typeface="+mn-cs"/>
              </a:rPr>
              <a:t> &gt;= 1 metre</a:t>
            </a:r>
          </a:p>
        </p:txBody>
      </p:sp>
    </p:spTree>
    <p:extLst>
      <p:ext uri="{BB962C8B-B14F-4D97-AF65-F5344CB8AC3E}">
        <p14:creationId xmlns:p14="http://schemas.microsoft.com/office/powerpoint/2010/main" val="20892248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1DD43-0AB1-1AA6-9EEB-311D1E98539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B438C29-009A-556C-2F98-A30D6541C4B9}"/>
              </a:ext>
            </a:extLst>
          </p:cNvPr>
          <p:cNvPicPr>
            <a:picLocks noChangeAspect="1"/>
          </p:cNvPicPr>
          <p:nvPr/>
        </p:nvPicPr>
        <p:blipFill>
          <a:blip r:embed="rId3"/>
          <a:srcRect l="7946"/>
          <a:stretch>
            <a:fillRect/>
          </a:stretch>
        </p:blipFill>
        <p:spPr>
          <a:xfrm>
            <a:off x="164592" y="1466274"/>
            <a:ext cx="6761964" cy="34811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a:extLst>
              <a:ext uri="{FF2B5EF4-FFF2-40B4-BE49-F238E27FC236}">
                <a16:creationId xmlns:a16="http://schemas.microsoft.com/office/drawing/2014/main" id="{428859D6-334C-D32E-4DF8-219D290878D0}"/>
              </a:ext>
            </a:extLst>
          </p:cNvPr>
          <p:cNvSpPr/>
          <p:nvPr/>
        </p:nvSpPr>
        <p:spPr>
          <a:xfrm>
            <a:off x="3830206" y="3246547"/>
            <a:ext cx="79245" cy="340125"/>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DBBCFBA7-E251-0411-B555-18A189CA65B7}"/>
              </a:ext>
            </a:extLst>
          </p:cNvPr>
          <p:cNvSpPr/>
          <p:nvPr/>
        </p:nvSpPr>
        <p:spPr>
          <a:xfrm>
            <a:off x="3100947" y="3246548"/>
            <a:ext cx="72022" cy="340125"/>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ectangle 11">
            <a:extLst>
              <a:ext uri="{FF2B5EF4-FFF2-40B4-BE49-F238E27FC236}">
                <a16:creationId xmlns:a16="http://schemas.microsoft.com/office/drawing/2014/main" id="{A13F3AE1-A2FA-0E5D-F474-416E43A2C7EC}"/>
              </a:ext>
            </a:extLst>
          </p:cNvPr>
          <p:cNvSpPr/>
          <p:nvPr/>
        </p:nvSpPr>
        <p:spPr>
          <a:xfrm>
            <a:off x="3100946" y="2766413"/>
            <a:ext cx="804303" cy="54071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Calibri"/>
                <a:ea typeface="+mn-ea"/>
                <a:cs typeface="+mn-cs"/>
              </a:rPr>
              <a:t>SIGN</a:t>
            </a:r>
          </a:p>
        </p:txBody>
      </p:sp>
      <p:cxnSp>
        <p:nvCxnSpPr>
          <p:cNvPr id="2" name="Straight Arrow Connector 1">
            <a:extLst>
              <a:ext uri="{FF2B5EF4-FFF2-40B4-BE49-F238E27FC236}">
                <a16:creationId xmlns:a16="http://schemas.microsoft.com/office/drawing/2014/main" id="{7461742C-81DA-4044-6117-AB9115D6C211}"/>
              </a:ext>
            </a:extLst>
          </p:cNvPr>
          <p:cNvCxnSpPr>
            <a:cxnSpLocks/>
          </p:cNvCxnSpPr>
          <p:nvPr/>
        </p:nvCxnSpPr>
        <p:spPr>
          <a:xfrm flipH="1">
            <a:off x="2157984" y="2946890"/>
            <a:ext cx="942962" cy="0"/>
          </a:xfrm>
          <a:prstGeom prst="straightConnector1">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2F55F569-4FDE-5AB0-2F08-D6648D1E86AD}"/>
              </a:ext>
            </a:extLst>
          </p:cNvPr>
          <p:cNvSpPr txBox="1"/>
          <p:nvPr/>
        </p:nvSpPr>
        <p:spPr>
          <a:xfrm>
            <a:off x="3253727" y="3618151"/>
            <a:ext cx="148402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highlight>
                  <a:srgbClr val="FFFF00"/>
                </a:highlight>
                <a:uLnTx/>
                <a:uFillTx/>
                <a:latin typeface="Calibri"/>
                <a:ea typeface="+mn-ea"/>
                <a:cs typeface="+mn-cs"/>
              </a:rPr>
              <a:t> &lt; 3 metres</a:t>
            </a:r>
          </a:p>
        </p:txBody>
      </p:sp>
      <p:grpSp>
        <p:nvGrpSpPr>
          <p:cNvPr id="6" name="Group 5">
            <a:extLst>
              <a:ext uri="{FF2B5EF4-FFF2-40B4-BE49-F238E27FC236}">
                <a16:creationId xmlns:a16="http://schemas.microsoft.com/office/drawing/2014/main" id="{AD731C65-9CF2-7E41-DFA2-D2632F2E7776}"/>
              </a:ext>
            </a:extLst>
          </p:cNvPr>
          <p:cNvGrpSpPr/>
          <p:nvPr/>
        </p:nvGrpSpPr>
        <p:grpSpPr>
          <a:xfrm>
            <a:off x="7114553" y="1146840"/>
            <a:ext cx="4818088" cy="4119982"/>
            <a:chOff x="7335218" y="1146841"/>
            <a:chExt cx="4818088" cy="4119982"/>
          </a:xfrm>
        </p:grpSpPr>
        <p:pic>
          <p:nvPicPr>
            <p:cNvPr id="10" name="Picture 9">
              <a:extLst>
                <a:ext uri="{FF2B5EF4-FFF2-40B4-BE49-F238E27FC236}">
                  <a16:creationId xmlns:a16="http://schemas.microsoft.com/office/drawing/2014/main" id="{9D7D031E-6EF9-D5B4-63D4-9FF34A5DF21D}"/>
                </a:ext>
              </a:extLst>
            </p:cNvPr>
            <p:cNvPicPr>
              <a:picLocks noChangeAspect="1"/>
            </p:cNvPicPr>
            <p:nvPr/>
          </p:nvPicPr>
          <p:blipFill>
            <a:blip r:embed="rId4"/>
            <a:srcRect l="51076" t="16048" r="1030" b="15172"/>
            <a:stretch>
              <a:fillRect/>
            </a:stretch>
          </p:blipFill>
          <p:spPr>
            <a:xfrm>
              <a:off x="7335218" y="1146841"/>
              <a:ext cx="4818088" cy="41199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Rectangle 7">
              <a:extLst>
                <a:ext uri="{FF2B5EF4-FFF2-40B4-BE49-F238E27FC236}">
                  <a16:creationId xmlns:a16="http://schemas.microsoft.com/office/drawing/2014/main" id="{05F29193-3390-C0AC-C449-1725098B4A34}"/>
                </a:ext>
              </a:extLst>
            </p:cNvPr>
            <p:cNvSpPr/>
            <p:nvPr/>
          </p:nvSpPr>
          <p:spPr>
            <a:xfrm rot="13979465">
              <a:off x="8584262" y="3137109"/>
              <a:ext cx="441666" cy="281484"/>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9" name="Straight Arrow Connector 8">
              <a:extLst>
                <a:ext uri="{FF2B5EF4-FFF2-40B4-BE49-F238E27FC236}">
                  <a16:creationId xmlns:a16="http://schemas.microsoft.com/office/drawing/2014/main" id="{ECB3405E-CAE3-A5FB-F664-EE31F1E90794}"/>
                </a:ext>
              </a:extLst>
            </p:cNvPr>
            <p:cNvCxnSpPr>
              <a:cxnSpLocks/>
            </p:cNvCxnSpPr>
            <p:nvPr/>
          </p:nvCxnSpPr>
          <p:spPr>
            <a:xfrm flipH="1">
              <a:off x="8795084" y="2610853"/>
              <a:ext cx="505327" cy="405935"/>
            </a:xfrm>
            <a:prstGeom prst="straightConnector1">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594B9829-2DB9-FF00-E0F6-DA4E05B358D2}"/>
                </a:ext>
              </a:extLst>
            </p:cNvPr>
            <p:cNvSpPr txBox="1"/>
            <p:nvPr/>
          </p:nvSpPr>
          <p:spPr>
            <a:xfrm>
              <a:off x="9117833" y="2852103"/>
              <a:ext cx="148402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highlight>
                    <a:srgbClr val="FFFF00"/>
                  </a:highlight>
                  <a:uLnTx/>
                  <a:uFillTx/>
                  <a:latin typeface="Calibri"/>
                  <a:ea typeface="+mn-ea"/>
                  <a:cs typeface="+mn-cs"/>
                </a:rPr>
                <a:t> &lt; 10 metres</a:t>
              </a:r>
            </a:p>
          </p:txBody>
        </p:sp>
      </p:grpSp>
      <p:sp>
        <p:nvSpPr>
          <p:cNvPr id="14" name="TextBox 13">
            <a:extLst>
              <a:ext uri="{FF2B5EF4-FFF2-40B4-BE49-F238E27FC236}">
                <a16:creationId xmlns:a16="http://schemas.microsoft.com/office/drawing/2014/main" id="{829A46E3-D2D7-8F3B-75D1-52DA1B04EE9C}"/>
              </a:ext>
            </a:extLst>
          </p:cNvPr>
          <p:cNvSpPr txBox="1"/>
          <p:nvPr/>
        </p:nvSpPr>
        <p:spPr>
          <a:xfrm>
            <a:off x="962718" y="5258415"/>
            <a:ext cx="588506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Calibri"/>
                <a:ea typeface="+mn-ea"/>
                <a:cs typeface="+mn-cs"/>
              </a:rPr>
              <a:t>Signs cannot be placed within 3 metres of a school crossing or 10 metres of an intersection pedestrian signal</a:t>
            </a:r>
          </a:p>
        </p:txBody>
      </p:sp>
    </p:spTree>
    <p:extLst>
      <p:ext uri="{BB962C8B-B14F-4D97-AF65-F5344CB8AC3E}">
        <p14:creationId xmlns:p14="http://schemas.microsoft.com/office/powerpoint/2010/main" val="22524189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ED268-B5F6-FADD-96B1-B7D2BB2B66E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101E141-B9BC-8271-7179-1886A9E12E15}"/>
              </a:ext>
            </a:extLst>
          </p:cNvPr>
          <p:cNvPicPr>
            <a:picLocks noChangeAspect="1"/>
          </p:cNvPicPr>
          <p:nvPr/>
        </p:nvPicPr>
        <p:blipFill>
          <a:blip r:embed="rId3"/>
          <a:srcRect l="7822"/>
          <a:stretch>
            <a:fillRect/>
          </a:stretch>
        </p:blipFill>
        <p:spPr>
          <a:xfrm>
            <a:off x="155448" y="1466274"/>
            <a:ext cx="6771108" cy="34811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a:extLst>
              <a:ext uri="{FF2B5EF4-FFF2-40B4-BE49-F238E27FC236}">
                <a16:creationId xmlns:a16="http://schemas.microsoft.com/office/drawing/2014/main" id="{027BA2AA-F7C7-D70E-D971-8A97E1EA2D52}"/>
              </a:ext>
            </a:extLst>
          </p:cNvPr>
          <p:cNvSpPr/>
          <p:nvPr/>
        </p:nvSpPr>
        <p:spPr>
          <a:xfrm>
            <a:off x="5695676" y="3368422"/>
            <a:ext cx="90581" cy="340125"/>
          </a:xfrm>
          <a:prstGeom prst="rect">
            <a:avLst/>
          </a:prstGeom>
          <a:solidFill>
            <a:srgbClr val="00DE0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6CDD4092-ECEA-CEE1-C92F-4F6566C10A48}"/>
              </a:ext>
            </a:extLst>
          </p:cNvPr>
          <p:cNvSpPr/>
          <p:nvPr/>
        </p:nvSpPr>
        <p:spPr>
          <a:xfrm>
            <a:off x="4986896" y="3368423"/>
            <a:ext cx="90581" cy="340125"/>
          </a:xfrm>
          <a:prstGeom prst="rect">
            <a:avLst/>
          </a:prstGeom>
          <a:solidFill>
            <a:srgbClr val="00DE0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ectangle 11">
            <a:extLst>
              <a:ext uri="{FF2B5EF4-FFF2-40B4-BE49-F238E27FC236}">
                <a16:creationId xmlns:a16="http://schemas.microsoft.com/office/drawing/2014/main" id="{7C2BD2B1-B0C6-0F54-4123-B4EB7E202CC8}"/>
              </a:ext>
            </a:extLst>
          </p:cNvPr>
          <p:cNvSpPr/>
          <p:nvPr/>
        </p:nvSpPr>
        <p:spPr>
          <a:xfrm>
            <a:off x="4986896" y="2888288"/>
            <a:ext cx="804303" cy="540712"/>
          </a:xfrm>
          <a:prstGeom prst="rect">
            <a:avLst/>
          </a:prstGeom>
          <a:solidFill>
            <a:srgbClr val="00DE0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Calibri"/>
                <a:ea typeface="+mn-ea"/>
                <a:cs typeface="+mn-cs"/>
              </a:rPr>
              <a:t>SIGN</a:t>
            </a:r>
          </a:p>
        </p:txBody>
      </p:sp>
      <p:cxnSp>
        <p:nvCxnSpPr>
          <p:cNvPr id="2" name="Straight Arrow Connector 1">
            <a:extLst>
              <a:ext uri="{FF2B5EF4-FFF2-40B4-BE49-F238E27FC236}">
                <a16:creationId xmlns:a16="http://schemas.microsoft.com/office/drawing/2014/main" id="{A877DB39-127A-3A09-949F-9C5618BB7DF8}"/>
              </a:ext>
            </a:extLst>
          </p:cNvPr>
          <p:cNvCxnSpPr>
            <a:cxnSpLocks/>
          </p:cNvCxnSpPr>
          <p:nvPr/>
        </p:nvCxnSpPr>
        <p:spPr>
          <a:xfrm flipH="1" flipV="1">
            <a:off x="2224900" y="2888288"/>
            <a:ext cx="2737933" cy="133149"/>
          </a:xfrm>
          <a:prstGeom prst="straightConnector1">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3544EB23-51D8-5817-54A2-D4213992A22B}"/>
              </a:ext>
            </a:extLst>
          </p:cNvPr>
          <p:cNvSpPr txBox="1"/>
          <p:nvPr/>
        </p:nvSpPr>
        <p:spPr>
          <a:xfrm>
            <a:off x="3184789" y="3086661"/>
            <a:ext cx="148402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highlight>
                  <a:srgbClr val="FFFF00"/>
                </a:highlight>
                <a:uLnTx/>
                <a:uFillTx/>
                <a:latin typeface="Calibri"/>
                <a:ea typeface="+mn-ea"/>
                <a:cs typeface="+mn-cs"/>
              </a:rPr>
              <a:t> &gt;= 3 metres</a:t>
            </a:r>
          </a:p>
        </p:txBody>
      </p:sp>
      <p:grpSp>
        <p:nvGrpSpPr>
          <p:cNvPr id="6" name="Group 5">
            <a:extLst>
              <a:ext uri="{FF2B5EF4-FFF2-40B4-BE49-F238E27FC236}">
                <a16:creationId xmlns:a16="http://schemas.microsoft.com/office/drawing/2014/main" id="{A8C22C08-8DDA-83F9-DA61-A7C8A7F2D1B6}"/>
              </a:ext>
            </a:extLst>
          </p:cNvPr>
          <p:cNvGrpSpPr/>
          <p:nvPr/>
        </p:nvGrpSpPr>
        <p:grpSpPr>
          <a:xfrm>
            <a:off x="7091219" y="1119409"/>
            <a:ext cx="4818088" cy="4119982"/>
            <a:chOff x="7335218" y="1146841"/>
            <a:chExt cx="4818088" cy="4119982"/>
          </a:xfrm>
        </p:grpSpPr>
        <p:pic>
          <p:nvPicPr>
            <p:cNvPr id="22" name="Picture 21">
              <a:extLst>
                <a:ext uri="{FF2B5EF4-FFF2-40B4-BE49-F238E27FC236}">
                  <a16:creationId xmlns:a16="http://schemas.microsoft.com/office/drawing/2014/main" id="{9678215D-E42F-EF70-8E9B-B538BC8D099B}"/>
                </a:ext>
              </a:extLst>
            </p:cNvPr>
            <p:cNvPicPr>
              <a:picLocks noChangeAspect="1"/>
            </p:cNvPicPr>
            <p:nvPr/>
          </p:nvPicPr>
          <p:blipFill>
            <a:blip r:embed="rId4"/>
            <a:srcRect l="51076" t="16048" r="1030" b="15172"/>
            <a:stretch>
              <a:fillRect/>
            </a:stretch>
          </p:blipFill>
          <p:spPr>
            <a:xfrm>
              <a:off x="7335218" y="1146841"/>
              <a:ext cx="4818088" cy="41199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4" name="Rectangle 23">
              <a:extLst>
                <a:ext uri="{FF2B5EF4-FFF2-40B4-BE49-F238E27FC236}">
                  <a16:creationId xmlns:a16="http://schemas.microsoft.com/office/drawing/2014/main" id="{CADDC1DB-C4EF-BA40-21C7-B29133048CB8}"/>
                </a:ext>
              </a:extLst>
            </p:cNvPr>
            <p:cNvSpPr/>
            <p:nvPr/>
          </p:nvSpPr>
          <p:spPr>
            <a:xfrm rot="13979465">
              <a:off x="9136271" y="3706994"/>
              <a:ext cx="441666" cy="281484"/>
            </a:xfrm>
            <a:prstGeom prst="rect">
              <a:avLst/>
            </a:prstGeom>
            <a:solidFill>
              <a:srgbClr val="00DE0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8" name="Straight Arrow Connector 7">
              <a:extLst>
                <a:ext uri="{FF2B5EF4-FFF2-40B4-BE49-F238E27FC236}">
                  <a16:creationId xmlns:a16="http://schemas.microsoft.com/office/drawing/2014/main" id="{3DB107D5-8AF6-1B9B-C475-536A84D80E9C}"/>
                </a:ext>
              </a:extLst>
            </p:cNvPr>
            <p:cNvCxnSpPr>
              <a:cxnSpLocks/>
            </p:cNvCxnSpPr>
            <p:nvPr/>
          </p:nvCxnSpPr>
          <p:spPr>
            <a:xfrm flipV="1">
              <a:off x="9333040" y="2562726"/>
              <a:ext cx="0" cy="1072852"/>
            </a:xfrm>
            <a:prstGeom prst="straightConnector1">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380CB3A9-ABC8-3FB2-720F-96F8BA9D1530}"/>
                </a:ext>
              </a:extLst>
            </p:cNvPr>
            <p:cNvSpPr txBox="1"/>
            <p:nvPr/>
          </p:nvSpPr>
          <p:spPr>
            <a:xfrm>
              <a:off x="9357104" y="3099152"/>
              <a:ext cx="158134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highlight>
                    <a:srgbClr val="FFFF00"/>
                  </a:highlight>
                  <a:uLnTx/>
                  <a:uFillTx/>
                  <a:latin typeface="Calibri"/>
                  <a:ea typeface="+mn-ea"/>
                  <a:cs typeface="+mn-cs"/>
                </a:rPr>
                <a:t> &gt;= 10 metres</a:t>
              </a:r>
            </a:p>
          </p:txBody>
        </p:sp>
      </p:grpSp>
    </p:spTree>
    <p:extLst>
      <p:ext uri="{BB962C8B-B14F-4D97-AF65-F5344CB8AC3E}">
        <p14:creationId xmlns:p14="http://schemas.microsoft.com/office/powerpoint/2010/main" val="40283661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6212A-72A4-32BF-18D1-3286FBDA555F}"/>
              </a:ext>
            </a:extLst>
          </p:cNvPr>
          <p:cNvSpPr>
            <a:spLocks noGrp="1"/>
          </p:cNvSpPr>
          <p:nvPr>
            <p:ph type="title"/>
          </p:nvPr>
        </p:nvSpPr>
        <p:spPr/>
        <p:txBody>
          <a:bodyPr/>
          <a:lstStyle/>
          <a:p>
            <a:r>
              <a:rPr lang="en-CA" dirty="0"/>
              <a:t>Ward Boundaries</a:t>
            </a:r>
          </a:p>
        </p:txBody>
      </p:sp>
      <p:pic>
        <p:nvPicPr>
          <p:cNvPr id="5" name="Content Placeholder 4">
            <a:extLst>
              <a:ext uri="{FF2B5EF4-FFF2-40B4-BE49-F238E27FC236}">
                <a16:creationId xmlns:a16="http://schemas.microsoft.com/office/drawing/2014/main" id="{A0ED08C7-A5E3-53EB-F0ED-DF0BC1B07CB4}"/>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76050" y="1073731"/>
            <a:ext cx="4334921" cy="57798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BC005D31-10EE-9261-DFCF-80131590A112}"/>
              </a:ext>
            </a:extLst>
          </p:cNvPr>
          <p:cNvSpPr txBox="1"/>
          <p:nvPr/>
        </p:nvSpPr>
        <p:spPr>
          <a:xfrm>
            <a:off x="5830889" y="2175247"/>
            <a:ext cx="588506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Calibri"/>
                <a:ea typeface="+mn-ea"/>
                <a:cs typeface="+mn-cs"/>
              </a:rPr>
              <a:t>Signs can only be placed in the ward that the candidate is nominated in. Mayor, Deputy Mayor and Third Party Advertisers are able to place signs in any ward.</a:t>
            </a:r>
          </a:p>
        </p:txBody>
      </p:sp>
      <p:sp>
        <p:nvSpPr>
          <p:cNvPr id="9" name="Rectangle 8">
            <a:extLst>
              <a:ext uri="{FF2B5EF4-FFF2-40B4-BE49-F238E27FC236}">
                <a16:creationId xmlns:a16="http://schemas.microsoft.com/office/drawing/2014/main" id="{5FEF5C2C-E687-CBBA-7431-345D5CDE4CF3}"/>
              </a:ext>
            </a:extLst>
          </p:cNvPr>
          <p:cNvSpPr/>
          <p:nvPr/>
        </p:nvSpPr>
        <p:spPr>
          <a:xfrm>
            <a:off x="1531004" y="4083721"/>
            <a:ext cx="741671" cy="331223"/>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200" b="1" i="0" u="none" strike="noStrike" kern="1200" cap="none" spc="0" normalizeH="0" baseline="0" noProof="0" dirty="0">
                <a:ln>
                  <a:noFill/>
                </a:ln>
                <a:solidFill>
                  <a:prstClr val="black"/>
                </a:solidFill>
                <a:effectLst/>
                <a:uLnTx/>
                <a:uFillTx/>
                <a:latin typeface="Calibri"/>
                <a:ea typeface="+mn-ea"/>
                <a:cs typeface="+mn-cs"/>
              </a:rPr>
              <a:t>WARD 1</a:t>
            </a:r>
          </a:p>
        </p:txBody>
      </p:sp>
      <p:sp>
        <p:nvSpPr>
          <p:cNvPr id="11" name="Rectangle 10">
            <a:extLst>
              <a:ext uri="{FF2B5EF4-FFF2-40B4-BE49-F238E27FC236}">
                <a16:creationId xmlns:a16="http://schemas.microsoft.com/office/drawing/2014/main" id="{1C91760E-86AA-EA02-47C0-4487B3E2455D}"/>
              </a:ext>
            </a:extLst>
          </p:cNvPr>
          <p:cNvSpPr/>
          <p:nvPr/>
        </p:nvSpPr>
        <p:spPr>
          <a:xfrm>
            <a:off x="3071664" y="4509120"/>
            <a:ext cx="741671" cy="331223"/>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200" b="1" i="0" u="none" strike="noStrike" kern="1200" cap="none" spc="0" normalizeH="0" baseline="0" noProof="0" dirty="0">
                <a:ln>
                  <a:noFill/>
                </a:ln>
                <a:solidFill>
                  <a:prstClr val="black"/>
                </a:solidFill>
                <a:effectLst/>
                <a:uLnTx/>
                <a:uFillTx/>
                <a:latin typeface="Calibri"/>
                <a:ea typeface="+mn-ea"/>
                <a:cs typeface="+mn-cs"/>
              </a:rPr>
              <a:t>WARD 3</a:t>
            </a:r>
          </a:p>
        </p:txBody>
      </p:sp>
      <p:sp>
        <p:nvSpPr>
          <p:cNvPr id="13" name="Rectangle 12">
            <a:extLst>
              <a:ext uri="{FF2B5EF4-FFF2-40B4-BE49-F238E27FC236}">
                <a16:creationId xmlns:a16="http://schemas.microsoft.com/office/drawing/2014/main" id="{CAFB6AC6-E702-8FF2-4B41-6A1464DEA9FA}"/>
              </a:ext>
            </a:extLst>
          </p:cNvPr>
          <p:cNvSpPr/>
          <p:nvPr/>
        </p:nvSpPr>
        <p:spPr>
          <a:xfrm>
            <a:off x="1901840" y="2305689"/>
            <a:ext cx="741671" cy="331223"/>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200" b="1" i="0" u="none" strike="noStrike" kern="1200" cap="none" spc="0" normalizeH="0" baseline="0" noProof="0" dirty="0">
                <a:ln>
                  <a:noFill/>
                </a:ln>
                <a:solidFill>
                  <a:prstClr val="black"/>
                </a:solidFill>
                <a:effectLst/>
                <a:uLnTx/>
                <a:uFillTx/>
                <a:latin typeface="Calibri"/>
                <a:ea typeface="+mn-ea"/>
                <a:cs typeface="+mn-cs"/>
              </a:rPr>
              <a:t>Deputy Mayor</a:t>
            </a:r>
          </a:p>
        </p:txBody>
      </p:sp>
    </p:spTree>
    <p:extLst>
      <p:ext uri="{BB962C8B-B14F-4D97-AF65-F5344CB8AC3E}">
        <p14:creationId xmlns:p14="http://schemas.microsoft.com/office/powerpoint/2010/main" val="20922845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F3496-6D39-5354-5C94-A0257B2F1EB8}"/>
              </a:ext>
            </a:extLst>
          </p:cNvPr>
          <p:cNvSpPr>
            <a:spLocks noGrp="1"/>
          </p:cNvSpPr>
          <p:nvPr>
            <p:ph type="title"/>
          </p:nvPr>
        </p:nvSpPr>
        <p:spPr/>
        <p:txBody>
          <a:bodyPr/>
          <a:lstStyle/>
          <a:p>
            <a:r>
              <a:rPr lang="en-CA" dirty="0"/>
              <a:t>Online Mapping Tool</a:t>
            </a:r>
          </a:p>
        </p:txBody>
      </p:sp>
      <p:sp>
        <p:nvSpPr>
          <p:cNvPr id="3" name="TextBox 2">
            <a:extLst>
              <a:ext uri="{FF2B5EF4-FFF2-40B4-BE49-F238E27FC236}">
                <a16:creationId xmlns:a16="http://schemas.microsoft.com/office/drawing/2014/main" id="{FE732BF9-2AC2-1C94-E287-B68223E53B84}"/>
              </a:ext>
            </a:extLst>
          </p:cNvPr>
          <p:cNvSpPr txBox="1"/>
          <p:nvPr/>
        </p:nvSpPr>
        <p:spPr>
          <a:xfrm>
            <a:off x="609600" y="5026008"/>
            <a:ext cx="3526478"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Calibri"/>
                <a:ea typeface="+mn-ea"/>
                <a:cs typeface="+mn-cs"/>
              </a:rPr>
              <a:t>Under </a:t>
            </a:r>
            <a:r>
              <a:rPr kumimoji="0" lang="en-CA" sz="1800" b="1" i="0" u="none" strike="noStrike" kern="1200" cap="none" spc="0" normalizeH="0" baseline="0" noProof="0" dirty="0">
                <a:ln>
                  <a:noFill/>
                </a:ln>
                <a:solidFill>
                  <a:prstClr val="black"/>
                </a:solidFill>
                <a:effectLst/>
                <a:uLnTx/>
                <a:uFillTx/>
                <a:latin typeface="Calibri"/>
                <a:ea typeface="+mn-ea"/>
                <a:cs typeface="+mn-cs"/>
              </a:rPr>
              <a:t>Online Mapping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Calibri"/>
                <a:ea typeface="+mn-ea"/>
                <a:cs typeface="+mn-cs"/>
              </a:rPr>
              <a:t>Select: </a:t>
            </a:r>
            <a:r>
              <a:rPr kumimoji="0" lang="en-CA" sz="1800" b="1" i="0" u="none" strike="noStrike" kern="1200" cap="none" spc="0" normalizeH="0" baseline="0" noProof="0" dirty="0">
                <a:ln>
                  <a:noFill/>
                </a:ln>
                <a:solidFill>
                  <a:srgbClr val="002654"/>
                </a:solidFill>
                <a:effectLst/>
                <a:uLnTx/>
                <a:uFillTx/>
                <a:latin typeface="Calibri"/>
                <a:ea typeface="+mn-ea"/>
                <a:cs typeface="+mn-cs"/>
              </a:rPr>
              <a:t>Interactive Mapping Service</a:t>
            </a:r>
          </a:p>
        </p:txBody>
      </p:sp>
      <p:pic>
        <p:nvPicPr>
          <p:cNvPr id="5" name="Picture 4">
            <a:extLst>
              <a:ext uri="{FF2B5EF4-FFF2-40B4-BE49-F238E27FC236}">
                <a16:creationId xmlns:a16="http://schemas.microsoft.com/office/drawing/2014/main" id="{A7055DDE-4CB6-1E3C-EDA4-2D3A0B85A990}"/>
              </a:ext>
            </a:extLst>
          </p:cNvPr>
          <p:cNvPicPr>
            <a:picLocks noChangeAspect="1"/>
          </p:cNvPicPr>
          <p:nvPr/>
        </p:nvPicPr>
        <p:blipFill>
          <a:blip r:embed="rId3"/>
          <a:srcRect b="30106"/>
          <a:stretch>
            <a:fillRect/>
          </a:stretch>
        </p:blipFill>
        <p:spPr>
          <a:xfrm>
            <a:off x="3647728" y="1451646"/>
            <a:ext cx="6794141" cy="26642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AA564813-9958-E936-B920-01D9733001F3}"/>
              </a:ext>
            </a:extLst>
          </p:cNvPr>
          <p:cNvSpPr txBox="1"/>
          <p:nvPr/>
        </p:nvSpPr>
        <p:spPr>
          <a:xfrm>
            <a:off x="609600" y="1451646"/>
            <a:ext cx="222022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Calibri"/>
                <a:ea typeface="+mn-ea"/>
                <a:cs typeface="+mn-cs"/>
              </a:rPr>
              <a:t>Go to: </a:t>
            </a:r>
            <a:r>
              <a:rPr kumimoji="0" lang="en-CA" sz="1800" b="1" i="0" u="none" strike="noStrike" kern="1200" cap="none" spc="0" normalizeH="0" baseline="0" noProof="0" dirty="0">
                <a:ln>
                  <a:noFill/>
                </a:ln>
                <a:solidFill>
                  <a:prstClr val="black"/>
                </a:solidFill>
                <a:effectLst/>
                <a:uLnTx/>
                <a:uFillTx/>
                <a:latin typeface="Calibri"/>
                <a:ea typeface="+mn-ea"/>
                <a:cs typeface="+mn-cs"/>
                <a:hlinkClick r:id="rId4">
                  <a:extLst>
                    <a:ext uri="{A12FA001-AC4F-418D-AE19-62706E023703}">
                      <ahyp:hlinkClr xmlns:ahyp="http://schemas.microsoft.com/office/drawing/2018/hyperlinkcolor" val="tx"/>
                    </a:ext>
                  </a:extLst>
                </a:hlinkClick>
              </a:rPr>
              <a:t>www.essex.ca</a:t>
            </a:r>
            <a:r>
              <a:rPr kumimoji="0" lang="en-CA" sz="1800" b="1" i="0" u="none" strike="noStrike" kern="1200" cap="none" spc="0" normalizeH="0" baseline="0" noProof="0" dirty="0">
                <a:ln>
                  <a:noFill/>
                </a:ln>
                <a:solidFill>
                  <a:prstClr val="black"/>
                </a:solidFill>
                <a:effectLst/>
                <a:uLnTx/>
                <a:uFillTx/>
                <a:latin typeface="Calibri"/>
                <a:ea typeface="+mn-ea"/>
                <a:cs typeface="+mn-cs"/>
              </a:rPr>
              <a:t> </a:t>
            </a:r>
          </a:p>
        </p:txBody>
      </p:sp>
      <p:sp>
        <p:nvSpPr>
          <p:cNvPr id="7" name="Oval 6">
            <a:extLst>
              <a:ext uri="{FF2B5EF4-FFF2-40B4-BE49-F238E27FC236}">
                <a16:creationId xmlns:a16="http://schemas.microsoft.com/office/drawing/2014/main" id="{D95E050A-8AED-B225-6320-CD6ED9DE3F43}"/>
              </a:ext>
            </a:extLst>
          </p:cNvPr>
          <p:cNvSpPr/>
          <p:nvPr/>
        </p:nvSpPr>
        <p:spPr>
          <a:xfrm>
            <a:off x="6168008" y="2675782"/>
            <a:ext cx="648072" cy="288032"/>
          </a:xfrm>
          <a:prstGeom prst="ellipse">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Arrow: Down 7">
            <a:extLst>
              <a:ext uri="{FF2B5EF4-FFF2-40B4-BE49-F238E27FC236}">
                <a16:creationId xmlns:a16="http://schemas.microsoft.com/office/drawing/2014/main" id="{94F6B0A0-56CA-7F75-977B-BEE247D91127}"/>
              </a:ext>
            </a:extLst>
          </p:cNvPr>
          <p:cNvSpPr/>
          <p:nvPr/>
        </p:nvSpPr>
        <p:spPr>
          <a:xfrm rot="1171341">
            <a:off x="7449440" y="1257321"/>
            <a:ext cx="360040" cy="580948"/>
          </a:xfrm>
          <a:prstGeom prst="downArrow">
            <a:avLst/>
          </a:prstGeom>
          <a:solidFill>
            <a:srgbClr val="00285E"/>
          </a:solidFill>
          <a:ln>
            <a:solidFill>
              <a:schemeClr val="accent1">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a:extLst>
              <a:ext uri="{FF2B5EF4-FFF2-40B4-BE49-F238E27FC236}">
                <a16:creationId xmlns:a16="http://schemas.microsoft.com/office/drawing/2014/main" id="{56185859-E570-C909-DF30-0B93A0B56A4A}"/>
              </a:ext>
            </a:extLst>
          </p:cNvPr>
          <p:cNvSpPr txBox="1"/>
          <p:nvPr/>
        </p:nvSpPr>
        <p:spPr>
          <a:xfrm>
            <a:off x="609600" y="2052322"/>
            <a:ext cx="2068067"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Calibri"/>
                <a:ea typeface="+mn-ea"/>
                <a:cs typeface="+mn-cs"/>
              </a:rPr>
              <a:t>Click on the </a:t>
            </a:r>
            <a:r>
              <a:rPr kumimoji="0" lang="en-CA" sz="1800" b="1" i="0" u="sng" strike="noStrike" kern="1200" cap="none" spc="0" normalizeH="0" baseline="0" noProof="0" dirty="0">
                <a:ln>
                  <a:noFill/>
                </a:ln>
                <a:solidFill>
                  <a:prstClr val="black"/>
                </a:solidFill>
                <a:effectLst/>
                <a:uLnTx/>
                <a:uFillTx/>
                <a:latin typeface="Calibri"/>
                <a:ea typeface="+mn-ea"/>
                <a:cs typeface="+mn-cs"/>
              </a:rPr>
              <a:t>Live</a:t>
            </a:r>
            <a:r>
              <a:rPr kumimoji="0" lang="en-CA" sz="1800" b="0" i="0" u="none" strike="noStrike" kern="1200" cap="none" spc="0" normalizeH="0" baseline="0" noProof="0" dirty="0">
                <a:ln>
                  <a:noFill/>
                </a:ln>
                <a:solidFill>
                  <a:prstClr val="black"/>
                </a:solidFill>
                <a:effectLst/>
                <a:uLnTx/>
                <a:uFillTx/>
                <a:latin typeface="Calibri"/>
                <a:ea typeface="+mn-ea"/>
                <a:cs typeface="+mn-cs"/>
              </a:rPr>
              <a:t> tab</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Calibri"/>
                <a:ea typeface="+mn-ea"/>
                <a:cs typeface="+mn-cs"/>
              </a:rPr>
              <a:t>Select </a:t>
            </a:r>
            <a:r>
              <a:rPr kumimoji="0" lang="en-CA" sz="1800" b="1" i="0" u="none" strike="noStrike" kern="1200" cap="none" spc="0" normalizeH="0" baseline="0" noProof="0" dirty="0">
                <a:ln>
                  <a:noFill/>
                </a:ln>
                <a:solidFill>
                  <a:prstClr val="black"/>
                </a:solidFill>
                <a:effectLst/>
                <a:uLnTx/>
                <a:uFillTx/>
                <a:latin typeface="Calibri"/>
                <a:ea typeface="+mn-ea"/>
                <a:cs typeface="+mn-cs"/>
              </a:rPr>
              <a:t>Maps</a:t>
            </a:r>
          </a:p>
        </p:txBody>
      </p:sp>
    </p:spTree>
    <p:extLst>
      <p:ext uri="{BB962C8B-B14F-4D97-AF65-F5344CB8AC3E}">
        <p14:creationId xmlns:p14="http://schemas.microsoft.com/office/powerpoint/2010/main" val="41499681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F84E1-1623-41CC-7E8F-6098CC850A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BB67E5-8D17-998B-02C8-C602237EF04B}"/>
              </a:ext>
            </a:extLst>
          </p:cNvPr>
          <p:cNvSpPr>
            <a:spLocks noGrp="1"/>
          </p:cNvSpPr>
          <p:nvPr>
            <p:ph type="title"/>
          </p:nvPr>
        </p:nvSpPr>
        <p:spPr/>
        <p:txBody>
          <a:bodyPr/>
          <a:lstStyle/>
          <a:p>
            <a:r>
              <a:rPr lang="en-CA" dirty="0"/>
              <a:t>Online Mapping Tool</a:t>
            </a:r>
          </a:p>
        </p:txBody>
      </p:sp>
      <p:sp>
        <p:nvSpPr>
          <p:cNvPr id="10" name="TextBox 9">
            <a:extLst>
              <a:ext uri="{FF2B5EF4-FFF2-40B4-BE49-F238E27FC236}">
                <a16:creationId xmlns:a16="http://schemas.microsoft.com/office/drawing/2014/main" id="{80CA6D3C-6BCA-F90A-D216-CB63741A2D7C}"/>
              </a:ext>
            </a:extLst>
          </p:cNvPr>
          <p:cNvSpPr txBox="1"/>
          <p:nvPr/>
        </p:nvSpPr>
        <p:spPr>
          <a:xfrm>
            <a:off x="609600" y="2101080"/>
            <a:ext cx="2728632"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Calibri"/>
                <a:ea typeface="+mn-ea"/>
                <a:cs typeface="+mn-cs"/>
              </a:rPr>
              <a:t>Select: Launch Map Viewer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Calibri"/>
                <a:ea typeface="+mn-ea"/>
                <a:cs typeface="+mn-cs"/>
              </a:rPr>
              <a:t>This opens a new window.</a:t>
            </a:r>
          </a:p>
        </p:txBody>
      </p:sp>
      <p:pic>
        <p:nvPicPr>
          <p:cNvPr id="9" name="Picture 8">
            <a:extLst>
              <a:ext uri="{FF2B5EF4-FFF2-40B4-BE49-F238E27FC236}">
                <a16:creationId xmlns:a16="http://schemas.microsoft.com/office/drawing/2014/main" id="{DBD963AD-25B8-8D4F-5689-60EC712448E5}"/>
              </a:ext>
            </a:extLst>
          </p:cNvPr>
          <p:cNvPicPr>
            <a:picLocks noChangeAspect="1"/>
          </p:cNvPicPr>
          <p:nvPr/>
        </p:nvPicPr>
        <p:blipFill>
          <a:blip r:embed="rId3"/>
          <a:stretch>
            <a:fillRect/>
          </a:stretch>
        </p:blipFill>
        <p:spPr>
          <a:xfrm>
            <a:off x="4655840" y="1451646"/>
            <a:ext cx="6106377" cy="423921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1" name="Arrow: Down 10">
            <a:extLst>
              <a:ext uri="{FF2B5EF4-FFF2-40B4-BE49-F238E27FC236}">
                <a16:creationId xmlns:a16="http://schemas.microsoft.com/office/drawing/2014/main" id="{20A70F90-7A5E-66A9-BD79-BA3DC4EC4C26}"/>
              </a:ext>
            </a:extLst>
          </p:cNvPr>
          <p:cNvSpPr/>
          <p:nvPr/>
        </p:nvSpPr>
        <p:spPr>
          <a:xfrm rot="17123298">
            <a:off x="5790627" y="378438"/>
            <a:ext cx="163354" cy="541227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Box 12">
            <a:extLst>
              <a:ext uri="{FF2B5EF4-FFF2-40B4-BE49-F238E27FC236}">
                <a16:creationId xmlns:a16="http://schemas.microsoft.com/office/drawing/2014/main" id="{CFD63394-18EA-4106-A7E9-29FB875CB8CD}"/>
              </a:ext>
            </a:extLst>
          </p:cNvPr>
          <p:cNvSpPr txBox="1"/>
          <p:nvPr/>
        </p:nvSpPr>
        <p:spPr>
          <a:xfrm>
            <a:off x="609600" y="3105834"/>
            <a:ext cx="3365858"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Calibri"/>
                <a:ea typeface="+mn-ea"/>
                <a:cs typeface="+mn-cs"/>
              </a:rPr>
              <a:t>Agree to Terms and Conditions to </a:t>
            </a:r>
            <a:br>
              <a:rPr kumimoji="0" lang="en-CA" sz="1800" b="0" i="0" u="none" strike="noStrike" kern="1200" cap="none" spc="0" normalizeH="0" baseline="0" noProof="0" dirty="0">
                <a:ln>
                  <a:noFill/>
                </a:ln>
                <a:solidFill>
                  <a:prstClr val="black"/>
                </a:solidFill>
                <a:effectLst/>
                <a:uLnTx/>
                <a:uFillTx/>
                <a:latin typeface="Calibri"/>
                <a:ea typeface="+mn-ea"/>
                <a:cs typeface="+mn-cs"/>
              </a:rPr>
            </a:br>
            <a:r>
              <a:rPr kumimoji="0" lang="en-CA" sz="1800" b="0" i="0" u="none" strike="noStrike" kern="1200" cap="none" spc="0" normalizeH="0" baseline="0" noProof="0" dirty="0">
                <a:ln>
                  <a:noFill/>
                </a:ln>
                <a:solidFill>
                  <a:prstClr val="black"/>
                </a:solidFill>
                <a:effectLst/>
                <a:uLnTx/>
                <a:uFillTx/>
                <a:latin typeface="Calibri"/>
                <a:ea typeface="+mn-ea"/>
                <a:cs typeface="+mn-cs"/>
              </a:rPr>
              <a:t>access interactive map.</a:t>
            </a:r>
          </a:p>
        </p:txBody>
      </p:sp>
      <p:sp>
        <p:nvSpPr>
          <p:cNvPr id="15" name="TextBox 14">
            <a:extLst>
              <a:ext uri="{FF2B5EF4-FFF2-40B4-BE49-F238E27FC236}">
                <a16:creationId xmlns:a16="http://schemas.microsoft.com/office/drawing/2014/main" id="{ECDD533F-0255-16E8-F8BF-2432750CF999}"/>
              </a:ext>
            </a:extLst>
          </p:cNvPr>
          <p:cNvSpPr txBox="1"/>
          <p:nvPr/>
        </p:nvSpPr>
        <p:spPr>
          <a:xfrm>
            <a:off x="652146" y="4248635"/>
            <a:ext cx="3645678" cy="147732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Calibri"/>
                <a:ea typeface="+mn-ea"/>
                <a:cs typeface="+mn-cs"/>
              </a:rPr>
              <a:t>On the map tool, you can use the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Calibri"/>
                <a:ea typeface="+mn-ea"/>
                <a:cs typeface="+mn-cs"/>
              </a:rPr>
              <a:t>button in the upper left-hand corner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Calibri"/>
                <a:ea typeface="+mn-ea"/>
                <a:cs typeface="+mn-cs"/>
              </a:rPr>
              <a:t>to navigate the map features.</a:t>
            </a:r>
          </a:p>
        </p:txBody>
      </p:sp>
      <p:sp>
        <p:nvSpPr>
          <p:cNvPr id="16" name="Rectangle: Rounded Corners 15">
            <a:extLst>
              <a:ext uri="{FF2B5EF4-FFF2-40B4-BE49-F238E27FC236}">
                <a16:creationId xmlns:a16="http://schemas.microsoft.com/office/drawing/2014/main" id="{AE5F6E2D-9781-702A-7AF8-8AC5D077674C}"/>
              </a:ext>
            </a:extLst>
          </p:cNvPr>
          <p:cNvSpPr/>
          <p:nvPr/>
        </p:nvSpPr>
        <p:spPr>
          <a:xfrm>
            <a:off x="724080" y="4584485"/>
            <a:ext cx="1411406" cy="528628"/>
          </a:xfrm>
          <a:prstGeom prst="roundRect">
            <a:avLst/>
          </a:prstGeom>
          <a:solidFill>
            <a:srgbClr val="0070C0"/>
          </a:solidFill>
          <a:ln w="6350">
            <a:solidFill>
              <a:schemeClr val="accent1">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rPr>
              <a:t>I want to…</a:t>
            </a:r>
          </a:p>
        </p:txBody>
      </p:sp>
    </p:spTree>
    <p:extLst>
      <p:ext uri="{BB962C8B-B14F-4D97-AF65-F5344CB8AC3E}">
        <p14:creationId xmlns:p14="http://schemas.microsoft.com/office/powerpoint/2010/main" val="36736339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5D7C7-D74A-4395-8673-D86A8A56C6BD}"/>
              </a:ext>
            </a:extLst>
          </p:cNvPr>
          <p:cNvSpPr>
            <a:spLocks noGrp="1"/>
          </p:cNvSpPr>
          <p:nvPr>
            <p:ph type="ctrTitle"/>
          </p:nvPr>
        </p:nvSpPr>
        <p:spPr/>
        <p:txBody>
          <a:bodyPr/>
          <a:lstStyle/>
          <a:p>
            <a:r>
              <a:rPr lang="en-CA" dirty="0"/>
              <a:t>Polling Locations</a:t>
            </a:r>
          </a:p>
        </p:txBody>
      </p:sp>
    </p:spTree>
    <p:extLst>
      <p:ext uri="{BB962C8B-B14F-4D97-AF65-F5344CB8AC3E}">
        <p14:creationId xmlns:p14="http://schemas.microsoft.com/office/powerpoint/2010/main" val="32848540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3E5C8-A031-8959-6A7E-6D6B017F6EE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2C1DB5C-F0F0-5B3A-AACF-DC291F2137C6}"/>
              </a:ext>
            </a:extLst>
          </p:cNvPr>
          <p:cNvPicPr>
            <a:picLocks noChangeAspect="1"/>
          </p:cNvPicPr>
          <p:nvPr/>
        </p:nvPicPr>
        <p:blipFill>
          <a:blip r:embed="rId3"/>
          <a:srcRect l="30733" t="18322" r="8018"/>
          <a:stretch>
            <a:fillRect/>
          </a:stretch>
        </p:blipFill>
        <p:spPr>
          <a:xfrm>
            <a:off x="2914650" y="698043"/>
            <a:ext cx="5753100" cy="50809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a:extLst>
              <a:ext uri="{FF2B5EF4-FFF2-40B4-BE49-F238E27FC236}">
                <a16:creationId xmlns:a16="http://schemas.microsoft.com/office/drawing/2014/main" id="{D782D9C4-5771-1E5F-A4B5-8C88E66E2F20}"/>
              </a:ext>
            </a:extLst>
          </p:cNvPr>
          <p:cNvSpPr/>
          <p:nvPr/>
        </p:nvSpPr>
        <p:spPr>
          <a:xfrm rot="11040716">
            <a:off x="6102938" y="4538636"/>
            <a:ext cx="343335" cy="210390"/>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 name="Straight Arrow Connector 1">
            <a:extLst>
              <a:ext uri="{FF2B5EF4-FFF2-40B4-BE49-F238E27FC236}">
                <a16:creationId xmlns:a16="http://schemas.microsoft.com/office/drawing/2014/main" id="{DC0CAC1C-5E8A-EA85-9089-1C29A5FDCFF1}"/>
              </a:ext>
            </a:extLst>
          </p:cNvPr>
          <p:cNvCxnSpPr>
            <a:cxnSpLocks/>
          </p:cNvCxnSpPr>
          <p:nvPr/>
        </p:nvCxnSpPr>
        <p:spPr>
          <a:xfrm flipV="1">
            <a:off x="6252956" y="4186989"/>
            <a:ext cx="0" cy="339894"/>
          </a:xfrm>
          <a:prstGeom prst="straightConnector1">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DBEA3BDC-696F-4A96-9EAB-1DAB251CA283}"/>
              </a:ext>
            </a:extLst>
          </p:cNvPr>
          <p:cNvSpPr txBox="1"/>
          <p:nvPr/>
        </p:nvSpPr>
        <p:spPr>
          <a:xfrm>
            <a:off x="6409914" y="4157551"/>
            <a:ext cx="169935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highlight>
                  <a:srgbClr val="FFFF00"/>
                </a:highlight>
                <a:uLnTx/>
                <a:uFillTx/>
                <a:latin typeface="Calibri"/>
                <a:ea typeface="+mn-ea"/>
                <a:cs typeface="+mn-cs"/>
              </a:rPr>
              <a:t> &lt; 100 metres</a:t>
            </a:r>
          </a:p>
        </p:txBody>
      </p:sp>
      <p:sp>
        <p:nvSpPr>
          <p:cNvPr id="3" name="TextBox 2">
            <a:extLst>
              <a:ext uri="{FF2B5EF4-FFF2-40B4-BE49-F238E27FC236}">
                <a16:creationId xmlns:a16="http://schemas.microsoft.com/office/drawing/2014/main" id="{BC8C6354-7016-D6FC-37B2-D59D25F4445F}"/>
              </a:ext>
            </a:extLst>
          </p:cNvPr>
          <p:cNvSpPr txBox="1"/>
          <p:nvPr/>
        </p:nvSpPr>
        <p:spPr>
          <a:xfrm>
            <a:off x="9235440" y="1399032"/>
            <a:ext cx="2536272" cy="95410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prstClr val="black"/>
                </a:solidFill>
                <a:effectLst/>
                <a:uLnTx/>
                <a:uFillTx/>
                <a:latin typeface="Calibri"/>
                <a:ea typeface="+mn-ea"/>
                <a:cs typeface="+mn-cs"/>
              </a:rPr>
              <a:t>Polling Location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prstClr val="black"/>
                </a:solidFill>
                <a:effectLst/>
                <a:uLnTx/>
                <a:uFillTx/>
                <a:latin typeface="Calibri"/>
                <a:ea typeface="+mn-ea"/>
                <a:cs typeface="+mn-cs"/>
              </a:rPr>
              <a:t>Essex Arena</a:t>
            </a:r>
          </a:p>
        </p:txBody>
      </p:sp>
    </p:spTree>
    <p:extLst>
      <p:ext uri="{BB962C8B-B14F-4D97-AF65-F5344CB8AC3E}">
        <p14:creationId xmlns:p14="http://schemas.microsoft.com/office/powerpoint/2010/main" val="2341853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A7EA2-7043-3C72-5973-D5FB3DA05EF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ACF6F25-A0E9-96C9-303D-E85F0588E8A6}"/>
              </a:ext>
            </a:extLst>
          </p:cNvPr>
          <p:cNvSpPr/>
          <p:nvPr/>
        </p:nvSpPr>
        <p:spPr>
          <a:xfrm>
            <a:off x="4110036" y="692697"/>
            <a:ext cx="3660196" cy="3418853"/>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35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C95C7E9F-E9F5-858A-EA33-B9F4E217CDF1}"/>
              </a:ext>
            </a:extLst>
          </p:cNvPr>
          <p:cNvSpPr txBox="1"/>
          <p:nvPr/>
        </p:nvSpPr>
        <p:spPr>
          <a:xfrm>
            <a:off x="4446441" y="1675000"/>
            <a:ext cx="2987387" cy="1477328"/>
          </a:xfrm>
          <a:prstGeom prst="rect">
            <a:avLst/>
          </a:prstGeom>
          <a:solidFill>
            <a:srgbClr val="00B05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4500" b="1" i="0" u="none" strike="noStrike" kern="1200" cap="none" spc="0" normalizeH="0" baseline="0" noProof="0" dirty="0">
                <a:ln>
                  <a:noFill/>
                </a:ln>
                <a:solidFill>
                  <a:prstClr val="white"/>
                </a:solidFill>
                <a:effectLst/>
                <a:uLnTx/>
                <a:uFillTx/>
                <a:latin typeface="Calibri"/>
                <a:ea typeface="+mn-ea"/>
                <a:cs typeface="+mn-cs"/>
              </a:rPr>
              <a:t>Maximum Sign Height</a:t>
            </a:r>
          </a:p>
        </p:txBody>
      </p:sp>
      <p:cxnSp>
        <p:nvCxnSpPr>
          <p:cNvPr id="7" name="Straight Arrow Connector 6">
            <a:extLst>
              <a:ext uri="{FF2B5EF4-FFF2-40B4-BE49-F238E27FC236}">
                <a16:creationId xmlns:a16="http://schemas.microsoft.com/office/drawing/2014/main" id="{EA4F7746-CB25-F940-D3E9-A5BEC3E04568}"/>
              </a:ext>
            </a:extLst>
          </p:cNvPr>
          <p:cNvCxnSpPr>
            <a:cxnSpLocks/>
          </p:cNvCxnSpPr>
          <p:nvPr/>
        </p:nvCxnSpPr>
        <p:spPr>
          <a:xfrm>
            <a:off x="3955472" y="692696"/>
            <a:ext cx="0" cy="4678664"/>
          </a:xfrm>
          <a:prstGeom prst="straightConnector1">
            <a:avLst/>
          </a:prstGeom>
          <a:ln w="19050"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14" name="TextBox 13">
            <a:extLst>
              <a:ext uri="{FF2B5EF4-FFF2-40B4-BE49-F238E27FC236}">
                <a16:creationId xmlns:a16="http://schemas.microsoft.com/office/drawing/2014/main" id="{C8386699-7493-4DCB-0A9B-7B08124E785E}"/>
              </a:ext>
            </a:extLst>
          </p:cNvPr>
          <p:cNvSpPr txBox="1"/>
          <p:nvPr/>
        </p:nvSpPr>
        <p:spPr>
          <a:xfrm>
            <a:off x="2459833" y="2674237"/>
            <a:ext cx="1418358"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100" b="1" i="0" u="none" strike="noStrike" kern="1200" cap="none" spc="0" normalizeH="0" baseline="0" noProof="0" dirty="0">
                <a:ln>
                  <a:noFill/>
                </a:ln>
                <a:solidFill>
                  <a:prstClr val="black"/>
                </a:solidFill>
                <a:effectLst/>
                <a:uLnTx/>
                <a:uFillTx/>
                <a:latin typeface="Calibri"/>
                <a:ea typeface="+mn-ea"/>
                <a:cs typeface="+mn-cs"/>
              </a:rPr>
              <a:t>1.5 metres (5 feet)</a:t>
            </a:r>
          </a:p>
        </p:txBody>
      </p:sp>
      <p:sp>
        <p:nvSpPr>
          <p:cNvPr id="3" name="Rectangle 2">
            <a:extLst>
              <a:ext uri="{FF2B5EF4-FFF2-40B4-BE49-F238E27FC236}">
                <a16:creationId xmlns:a16="http://schemas.microsoft.com/office/drawing/2014/main" id="{5FDECCB5-0C8C-C4C0-DD07-71F3FA1902BC}"/>
              </a:ext>
            </a:extLst>
          </p:cNvPr>
          <p:cNvSpPr/>
          <p:nvPr/>
        </p:nvSpPr>
        <p:spPr>
          <a:xfrm>
            <a:off x="1414897" y="5371361"/>
            <a:ext cx="9367403" cy="620699"/>
          </a:xfrm>
          <a:prstGeom prst="rect">
            <a:avLst/>
          </a:prstGeom>
          <a:solidFill>
            <a:srgbClr val="A3823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35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5E05AA22-4E8C-52B4-7B98-CBAAB929B2B5}"/>
              </a:ext>
            </a:extLst>
          </p:cNvPr>
          <p:cNvSpPr/>
          <p:nvPr/>
        </p:nvSpPr>
        <p:spPr>
          <a:xfrm>
            <a:off x="4110038" y="4111549"/>
            <a:ext cx="228599" cy="1259812"/>
          </a:xfrm>
          <a:prstGeom prst="rect">
            <a:avLst/>
          </a:prstGeom>
          <a:solidFill>
            <a:srgbClr val="81541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35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AD6B238B-684F-EDEE-0D59-D9068A3A8904}"/>
              </a:ext>
            </a:extLst>
          </p:cNvPr>
          <p:cNvSpPr/>
          <p:nvPr/>
        </p:nvSpPr>
        <p:spPr>
          <a:xfrm>
            <a:off x="7541634" y="4111548"/>
            <a:ext cx="228599" cy="1259812"/>
          </a:xfrm>
          <a:prstGeom prst="rect">
            <a:avLst/>
          </a:prstGeom>
          <a:solidFill>
            <a:srgbClr val="81541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35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067855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F5986-A5E4-3E25-B228-439BFAEADAB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6105EE0-F0B9-1F5F-7EC3-7912BED5D368}"/>
              </a:ext>
            </a:extLst>
          </p:cNvPr>
          <p:cNvPicPr>
            <a:picLocks noChangeAspect="1"/>
          </p:cNvPicPr>
          <p:nvPr/>
        </p:nvPicPr>
        <p:blipFill>
          <a:blip r:embed="rId3"/>
          <a:srcRect l="30733" t="18322" r="8018"/>
          <a:stretch>
            <a:fillRect/>
          </a:stretch>
        </p:blipFill>
        <p:spPr>
          <a:xfrm>
            <a:off x="2914650" y="698043"/>
            <a:ext cx="5753100" cy="50809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a:extLst>
              <a:ext uri="{FF2B5EF4-FFF2-40B4-BE49-F238E27FC236}">
                <a16:creationId xmlns:a16="http://schemas.microsoft.com/office/drawing/2014/main" id="{0872C91B-61B2-38C3-9F9B-3E64D57856B6}"/>
              </a:ext>
            </a:extLst>
          </p:cNvPr>
          <p:cNvSpPr/>
          <p:nvPr/>
        </p:nvSpPr>
        <p:spPr>
          <a:xfrm rot="16440716">
            <a:off x="7350912" y="5396647"/>
            <a:ext cx="343335" cy="210390"/>
          </a:xfrm>
          <a:prstGeom prst="rect">
            <a:avLst/>
          </a:prstGeom>
          <a:solidFill>
            <a:srgbClr val="00DE0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 name="Straight Arrow Connector 1">
            <a:extLst>
              <a:ext uri="{FF2B5EF4-FFF2-40B4-BE49-F238E27FC236}">
                <a16:creationId xmlns:a16="http://schemas.microsoft.com/office/drawing/2014/main" id="{C70815CB-DF97-5276-9F1D-ADFB3744AE30}"/>
              </a:ext>
            </a:extLst>
          </p:cNvPr>
          <p:cNvCxnSpPr>
            <a:cxnSpLocks/>
          </p:cNvCxnSpPr>
          <p:nvPr/>
        </p:nvCxnSpPr>
        <p:spPr>
          <a:xfrm flipH="1" flipV="1">
            <a:off x="6252956" y="4186989"/>
            <a:ext cx="1152675" cy="1314853"/>
          </a:xfrm>
          <a:prstGeom prst="straightConnector1">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3774ADEF-BC4F-4A46-2B9C-239C4A6527B7}"/>
              </a:ext>
            </a:extLst>
          </p:cNvPr>
          <p:cNvSpPr txBox="1"/>
          <p:nvPr/>
        </p:nvSpPr>
        <p:spPr>
          <a:xfrm>
            <a:off x="5035099" y="4795085"/>
            <a:ext cx="169935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highlight>
                  <a:srgbClr val="FFFF00"/>
                </a:highlight>
                <a:uLnTx/>
                <a:uFillTx/>
                <a:latin typeface="Calibri"/>
                <a:ea typeface="+mn-ea"/>
                <a:cs typeface="+mn-cs"/>
              </a:rPr>
              <a:t> &gt;= 100 metres</a:t>
            </a:r>
          </a:p>
        </p:txBody>
      </p:sp>
      <p:sp>
        <p:nvSpPr>
          <p:cNvPr id="8" name="TextBox 7">
            <a:extLst>
              <a:ext uri="{FF2B5EF4-FFF2-40B4-BE49-F238E27FC236}">
                <a16:creationId xmlns:a16="http://schemas.microsoft.com/office/drawing/2014/main" id="{E8F4D1B2-E700-999A-822F-7381B54B38FE}"/>
              </a:ext>
            </a:extLst>
          </p:cNvPr>
          <p:cNvSpPr txBox="1"/>
          <p:nvPr/>
        </p:nvSpPr>
        <p:spPr>
          <a:xfrm>
            <a:off x="9235440" y="1399032"/>
            <a:ext cx="2536272" cy="95410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prstClr val="black"/>
                </a:solidFill>
                <a:effectLst/>
                <a:uLnTx/>
                <a:uFillTx/>
                <a:latin typeface="Calibri"/>
                <a:ea typeface="+mn-ea"/>
                <a:cs typeface="+mn-cs"/>
              </a:rPr>
              <a:t>Polling Location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prstClr val="black"/>
                </a:solidFill>
                <a:effectLst/>
                <a:uLnTx/>
                <a:uFillTx/>
                <a:latin typeface="Calibri"/>
                <a:ea typeface="+mn-ea"/>
                <a:cs typeface="+mn-cs"/>
              </a:rPr>
              <a:t>Essex Arena</a:t>
            </a:r>
          </a:p>
        </p:txBody>
      </p:sp>
    </p:spTree>
    <p:extLst>
      <p:ext uri="{BB962C8B-B14F-4D97-AF65-F5344CB8AC3E}">
        <p14:creationId xmlns:p14="http://schemas.microsoft.com/office/powerpoint/2010/main" val="34583680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063D7-C5F9-C896-3C54-238F2852EAB4}"/>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02E5EC11-3AA7-2FCC-981A-EABD201CF2DD}"/>
              </a:ext>
            </a:extLst>
          </p:cNvPr>
          <p:cNvGrpSpPr/>
          <p:nvPr/>
        </p:nvGrpSpPr>
        <p:grpSpPr>
          <a:xfrm>
            <a:off x="3877634" y="337964"/>
            <a:ext cx="6777595" cy="6182072"/>
            <a:chOff x="2707202" y="337964"/>
            <a:chExt cx="6777595" cy="6182072"/>
          </a:xfrm>
        </p:grpSpPr>
        <p:pic>
          <p:nvPicPr>
            <p:cNvPr id="3" name="Picture 2">
              <a:extLst>
                <a:ext uri="{FF2B5EF4-FFF2-40B4-BE49-F238E27FC236}">
                  <a16:creationId xmlns:a16="http://schemas.microsoft.com/office/drawing/2014/main" id="{5E019626-BAE7-C631-D228-E454F742BAA3}"/>
                </a:ext>
              </a:extLst>
            </p:cNvPr>
            <p:cNvPicPr>
              <a:picLocks noChangeAspect="1"/>
            </p:cNvPicPr>
            <p:nvPr/>
          </p:nvPicPr>
          <p:blipFill>
            <a:blip r:embed="rId3"/>
            <a:srcRect l="34026" t="3279"/>
            <a:stretch>
              <a:fillRect/>
            </a:stretch>
          </p:blipFill>
          <p:spPr>
            <a:xfrm>
              <a:off x="2707202" y="337964"/>
              <a:ext cx="6777595" cy="61820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a:extLst>
                <a:ext uri="{FF2B5EF4-FFF2-40B4-BE49-F238E27FC236}">
                  <a16:creationId xmlns:a16="http://schemas.microsoft.com/office/drawing/2014/main" id="{8AC100CC-14FC-13DD-B624-C57AB6EE096D}"/>
                </a:ext>
              </a:extLst>
            </p:cNvPr>
            <p:cNvSpPr/>
            <p:nvPr/>
          </p:nvSpPr>
          <p:spPr>
            <a:xfrm rot="11040716">
              <a:off x="6205344" y="4438449"/>
              <a:ext cx="343335" cy="210390"/>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2" name="Straight Arrow Connector 1">
              <a:extLst>
                <a:ext uri="{FF2B5EF4-FFF2-40B4-BE49-F238E27FC236}">
                  <a16:creationId xmlns:a16="http://schemas.microsoft.com/office/drawing/2014/main" id="{21CAEAB4-09F9-C52A-6C54-212A876F2C44}"/>
                </a:ext>
              </a:extLst>
            </p:cNvPr>
            <p:cNvCxnSpPr>
              <a:cxnSpLocks/>
            </p:cNvCxnSpPr>
            <p:nvPr/>
          </p:nvCxnSpPr>
          <p:spPr>
            <a:xfrm flipV="1">
              <a:off x="6361514" y="3429000"/>
              <a:ext cx="194105" cy="997696"/>
            </a:xfrm>
            <a:prstGeom prst="straightConnector1">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22B33AA-2BB1-EDB9-46B2-6811C0D0EDDD}"/>
                </a:ext>
              </a:extLst>
            </p:cNvPr>
            <p:cNvSpPr txBox="1"/>
            <p:nvPr/>
          </p:nvSpPr>
          <p:spPr>
            <a:xfrm>
              <a:off x="6555619" y="3823468"/>
              <a:ext cx="169935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highlight>
                    <a:srgbClr val="FFFF00"/>
                  </a:highlight>
                  <a:uLnTx/>
                  <a:uFillTx/>
                  <a:latin typeface="Calibri"/>
                  <a:ea typeface="+mn-ea"/>
                  <a:cs typeface="+mn-cs"/>
                </a:rPr>
                <a:t> &lt; 100 metres</a:t>
              </a:r>
            </a:p>
          </p:txBody>
        </p:sp>
      </p:grpSp>
      <p:sp>
        <p:nvSpPr>
          <p:cNvPr id="7" name="TextBox 6">
            <a:extLst>
              <a:ext uri="{FF2B5EF4-FFF2-40B4-BE49-F238E27FC236}">
                <a16:creationId xmlns:a16="http://schemas.microsoft.com/office/drawing/2014/main" id="{DBFB13F8-C02C-C9FC-CFE9-60A5704A6C9D}"/>
              </a:ext>
            </a:extLst>
          </p:cNvPr>
          <p:cNvSpPr txBox="1"/>
          <p:nvPr/>
        </p:nvSpPr>
        <p:spPr>
          <a:xfrm>
            <a:off x="326935" y="2688336"/>
            <a:ext cx="3550700"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prstClr val="black"/>
                </a:solidFill>
                <a:effectLst/>
                <a:uLnTx/>
                <a:uFillTx/>
                <a:latin typeface="Calibri"/>
                <a:ea typeface="+mn-ea"/>
                <a:cs typeface="+mn-cs"/>
              </a:rPr>
              <a:t>Polling Location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prstClr val="black"/>
                </a:solidFill>
                <a:effectLst/>
                <a:uLnTx/>
                <a:uFillTx/>
                <a:latin typeface="Calibri"/>
                <a:ea typeface="+mn-ea"/>
                <a:cs typeface="+mn-cs"/>
              </a:rPr>
              <a:t>McGregor Community Centre</a:t>
            </a:r>
          </a:p>
        </p:txBody>
      </p:sp>
    </p:spTree>
    <p:extLst>
      <p:ext uri="{BB962C8B-B14F-4D97-AF65-F5344CB8AC3E}">
        <p14:creationId xmlns:p14="http://schemas.microsoft.com/office/powerpoint/2010/main" val="10861778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B23EBF-695E-256A-9BDD-3FA01BB8A400}"/>
              </a:ext>
            </a:extLst>
          </p:cNvPr>
          <p:cNvPicPr>
            <a:picLocks noChangeAspect="1"/>
          </p:cNvPicPr>
          <p:nvPr/>
        </p:nvPicPr>
        <p:blipFill>
          <a:blip r:embed="rId3"/>
          <a:srcRect l="34026" t="3279"/>
          <a:stretch>
            <a:fillRect/>
          </a:stretch>
        </p:blipFill>
        <p:spPr>
          <a:xfrm>
            <a:off x="3941642" y="337964"/>
            <a:ext cx="6777595" cy="61820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a:extLst>
              <a:ext uri="{FF2B5EF4-FFF2-40B4-BE49-F238E27FC236}">
                <a16:creationId xmlns:a16="http://schemas.microsoft.com/office/drawing/2014/main" id="{448DDD67-B191-25C5-CD1A-54FE6070F822}"/>
              </a:ext>
            </a:extLst>
          </p:cNvPr>
          <p:cNvSpPr/>
          <p:nvPr/>
        </p:nvSpPr>
        <p:spPr>
          <a:xfrm rot="11040716">
            <a:off x="6875242" y="5429049"/>
            <a:ext cx="343335" cy="210390"/>
          </a:xfrm>
          <a:prstGeom prst="rect">
            <a:avLst/>
          </a:prstGeom>
          <a:solidFill>
            <a:srgbClr val="00DE0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 name="Straight Arrow Connector 1">
            <a:extLst>
              <a:ext uri="{FF2B5EF4-FFF2-40B4-BE49-F238E27FC236}">
                <a16:creationId xmlns:a16="http://schemas.microsoft.com/office/drawing/2014/main" id="{2BDAADF0-290A-8B3A-6426-1F707717D957}"/>
              </a:ext>
            </a:extLst>
          </p:cNvPr>
          <p:cNvCxnSpPr>
            <a:cxnSpLocks/>
          </p:cNvCxnSpPr>
          <p:nvPr/>
        </p:nvCxnSpPr>
        <p:spPr>
          <a:xfrm flipV="1">
            <a:off x="7225517" y="3332747"/>
            <a:ext cx="663349" cy="2084549"/>
          </a:xfrm>
          <a:prstGeom prst="straightConnector1">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B03CEE8-DFCF-DBC9-CA0C-B562EB089DAB}"/>
              </a:ext>
            </a:extLst>
          </p:cNvPr>
          <p:cNvSpPr txBox="1"/>
          <p:nvPr/>
        </p:nvSpPr>
        <p:spPr>
          <a:xfrm>
            <a:off x="7717506" y="4157551"/>
            <a:ext cx="169935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highlight>
                  <a:srgbClr val="FFFF00"/>
                </a:highlight>
                <a:uLnTx/>
                <a:uFillTx/>
                <a:latin typeface="Calibri"/>
                <a:ea typeface="+mn-ea"/>
                <a:cs typeface="+mn-cs"/>
              </a:rPr>
              <a:t> &lt; 100 metres</a:t>
            </a:r>
          </a:p>
        </p:txBody>
      </p:sp>
      <p:sp>
        <p:nvSpPr>
          <p:cNvPr id="11" name="TextBox 10">
            <a:extLst>
              <a:ext uri="{FF2B5EF4-FFF2-40B4-BE49-F238E27FC236}">
                <a16:creationId xmlns:a16="http://schemas.microsoft.com/office/drawing/2014/main" id="{783AB4F8-1E6D-5195-3778-9AB01BDF94B0}"/>
              </a:ext>
            </a:extLst>
          </p:cNvPr>
          <p:cNvSpPr txBox="1"/>
          <p:nvPr/>
        </p:nvSpPr>
        <p:spPr>
          <a:xfrm>
            <a:off x="7717505" y="4583671"/>
            <a:ext cx="290252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highlight>
                  <a:srgbClr val="FFFF00"/>
                </a:highlight>
                <a:uLnTx/>
                <a:uFillTx/>
                <a:latin typeface="Calibri"/>
                <a:ea typeface="+mn-ea"/>
                <a:cs typeface="+mn-cs"/>
              </a:rPr>
              <a:t>However, located on a residential property.</a:t>
            </a:r>
          </a:p>
        </p:txBody>
      </p:sp>
      <p:sp>
        <p:nvSpPr>
          <p:cNvPr id="7" name="TextBox 6">
            <a:extLst>
              <a:ext uri="{FF2B5EF4-FFF2-40B4-BE49-F238E27FC236}">
                <a16:creationId xmlns:a16="http://schemas.microsoft.com/office/drawing/2014/main" id="{CB13E4DA-678B-354F-5334-546CF43A9978}"/>
              </a:ext>
            </a:extLst>
          </p:cNvPr>
          <p:cNvSpPr txBox="1"/>
          <p:nvPr/>
        </p:nvSpPr>
        <p:spPr>
          <a:xfrm>
            <a:off x="326935" y="2688336"/>
            <a:ext cx="3614708"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prstClr val="black"/>
                </a:solidFill>
                <a:effectLst/>
                <a:uLnTx/>
                <a:uFillTx/>
                <a:latin typeface="Calibri"/>
                <a:ea typeface="+mn-ea"/>
                <a:cs typeface="+mn-cs"/>
              </a:rPr>
              <a:t>Polling Location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prstClr val="black"/>
                </a:solidFill>
                <a:effectLst/>
                <a:uLnTx/>
                <a:uFillTx/>
                <a:latin typeface="Calibri"/>
                <a:ea typeface="+mn-ea"/>
                <a:cs typeface="+mn-cs"/>
              </a:rPr>
              <a:t>McGregor Community Centre</a:t>
            </a:r>
          </a:p>
        </p:txBody>
      </p:sp>
    </p:spTree>
    <p:extLst>
      <p:ext uri="{BB962C8B-B14F-4D97-AF65-F5344CB8AC3E}">
        <p14:creationId xmlns:p14="http://schemas.microsoft.com/office/powerpoint/2010/main" val="24544573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00595-3638-1FF8-E53C-29A9CCC61FDF}"/>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DABB013C-91A2-9550-A5EC-49F1215C544B}"/>
              </a:ext>
            </a:extLst>
          </p:cNvPr>
          <p:cNvGrpSpPr/>
          <p:nvPr/>
        </p:nvGrpSpPr>
        <p:grpSpPr>
          <a:xfrm>
            <a:off x="1488933" y="302514"/>
            <a:ext cx="9214133" cy="5448300"/>
            <a:chOff x="1397493" y="384810"/>
            <a:chExt cx="9214133" cy="5448300"/>
          </a:xfrm>
        </p:grpSpPr>
        <p:pic>
          <p:nvPicPr>
            <p:cNvPr id="3" name="Picture 2">
              <a:extLst>
                <a:ext uri="{FF2B5EF4-FFF2-40B4-BE49-F238E27FC236}">
                  <a16:creationId xmlns:a16="http://schemas.microsoft.com/office/drawing/2014/main" id="{E10E834A-8EE4-C9B0-80B2-FF4E2ED8EB68}"/>
                </a:ext>
              </a:extLst>
            </p:cNvPr>
            <p:cNvPicPr>
              <a:picLocks noChangeAspect="1"/>
            </p:cNvPicPr>
            <p:nvPr/>
          </p:nvPicPr>
          <p:blipFill>
            <a:blip r:embed="rId3"/>
            <a:srcRect l="15641" b="10523"/>
            <a:stretch>
              <a:fillRect/>
            </a:stretch>
          </p:blipFill>
          <p:spPr>
            <a:xfrm>
              <a:off x="1397493" y="384810"/>
              <a:ext cx="9214133" cy="54483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a:extLst>
                <a:ext uri="{FF2B5EF4-FFF2-40B4-BE49-F238E27FC236}">
                  <a16:creationId xmlns:a16="http://schemas.microsoft.com/office/drawing/2014/main" id="{DBE833B3-994D-E0F8-3AC7-9467BA41C6CD}"/>
                </a:ext>
              </a:extLst>
            </p:cNvPr>
            <p:cNvSpPr/>
            <p:nvPr/>
          </p:nvSpPr>
          <p:spPr>
            <a:xfrm rot="16477806">
              <a:off x="3517093" y="2828822"/>
              <a:ext cx="343335" cy="210390"/>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2" name="Straight Arrow Connector 1">
              <a:extLst>
                <a:ext uri="{FF2B5EF4-FFF2-40B4-BE49-F238E27FC236}">
                  <a16:creationId xmlns:a16="http://schemas.microsoft.com/office/drawing/2014/main" id="{1B12D2FF-172F-7E4D-4720-599EA94D6223}"/>
                </a:ext>
              </a:extLst>
            </p:cNvPr>
            <p:cNvCxnSpPr>
              <a:cxnSpLocks/>
              <a:endCxn id="5" idx="2"/>
            </p:cNvCxnSpPr>
            <p:nvPr/>
          </p:nvCxnSpPr>
          <p:spPr>
            <a:xfrm flipH="1">
              <a:off x="3793612" y="2942508"/>
              <a:ext cx="1649474" cy="0"/>
            </a:xfrm>
            <a:prstGeom prst="straightConnector1">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055DD1AA-029E-4170-2A36-7D2D714E9A0D}"/>
                </a:ext>
              </a:extLst>
            </p:cNvPr>
            <p:cNvSpPr txBox="1"/>
            <p:nvPr/>
          </p:nvSpPr>
          <p:spPr>
            <a:xfrm>
              <a:off x="3867630" y="3082471"/>
              <a:ext cx="169935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highlight>
                    <a:srgbClr val="FFFF00"/>
                  </a:highlight>
                  <a:uLnTx/>
                  <a:uFillTx/>
                  <a:latin typeface="Calibri"/>
                  <a:ea typeface="+mn-ea"/>
                  <a:cs typeface="+mn-cs"/>
                </a:rPr>
                <a:t> &lt; 100 metres</a:t>
              </a:r>
            </a:p>
          </p:txBody>
        </p:sp>
      </p:grpSp>
      <p:sp>
        <p:nvSpPr>
          <p:cNvPr id="8" name="TextBox 7">
            <a:extLst>
              <a:ext uri="{FF2B5EF4-FFF2-40B4-BE49-F238E27FC236}">
                <a16:creationId xmlns:a16="http://schemas.microsoft.com/office/drawing/2014/main" id="{D814FF92-ABA7-858D-DC54-C597E99673DC}"/>
              </a:ext>
            </a:extLst>
          </p:cNvPr>
          <p:cNvSpPr txBox="1"/>
          <p:nvPr/>
        </p:nvSpPr>
        <p:spPr>
          <a:xfrm>
            <a:off x="4653644" y="5733256"/>
            <a:ext cx="2536272" cy="95410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prstClr val="black"/>
                </a:solidFill>
                <a:effectLst/>
                <a:uLnTx/>
                <a:uFillTx/>
                <a:latin typeface="Calibri"/>
                <a:ea typeface="+mn-ea"/>
                <a:cs typeface="+mn-cs"/>
              </a:rPr>
              <a:t>Polling Location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prstClr val="black"/>
                </a:solidFill>
                <a:effectLst/>
                <a:uLnTx/>
                <a:uFillTx/>
                <a:latin typeface="Calibri"/>
                <a:ea typeface="+mn-ea"/>
                <a:cs typeface="+mn-cs"/>
              </a:rPr>
              <a:t>Harrow Arena</a:t>
            </a:r>
          </a:p>
        </p:txBody>
      </p:sp>
    </p:spTree>
    <p:extLst>
      <p:ext uri="{BB962C8B-B14F-4D97-AF65-F5344CB8AC3E}">
        <p14:creationId xmlns:p14="http://schemas.microsoft.com/office/powerpoint/2010/main" val="33171111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0B22FBB-A560-F0CE-118D-48842A63C323}"/>
              </a:ext>
            </a:extLst>
          </p:cNvPr>
          <p:cNvPicPr>
            <a:picLocks noChangeAspect="1"/>
          </p:cNvPicPr>
          <p:nvPr/>
        </p:nvPicPr>
        <p:blipFill>
          <a:blip r:embed="rId3"/>
          <a:srcRect l="15641" b="10523"/>
          <a:stretch>
            <a:fillRect/>
          </a:stretch>
        </p:blipFill>
        <p:spPr>
          <a:xfrm>
            <a:off x="1488933" y="348234"/>
            <a:ext cx="9214133" cy="54483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a:extLst>
              <a:ext uri="{FF2B5EF4-FFF2-40B4-BE49-F238E27FC236}">
                <a16:creationId xmlns:a16="http://schemas.microsoft.com/office/drawing/2014/main" id="{13DBDFB7-C93B-C5ED-9043-EB9ED7558918}"/>
              </a:ext>
            </a:extLst>
          </p:cNvPr>
          <p:cNvSpPr/>
          <p:nvPr/>
        </p:nvSpPr>
        <p:spPr>
          <a:xfrm rot="16477806">
            <a:off x="9774708" y="2606846"/>
            <a:ext cx="248952" cy="152554"/>
          </a:xfrm>
          <a:prstGeom prst="rect">
            <a:avLst/>
          </a:prstGeom>
          <a:solidFill>
            <a:srgbClr val="00DE0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2" name="Straight Arrow Connector 1">
            <a:extLst>
              <a:ext uri="{FF2B5EF4-FFF2-40B4-BE49-F238E27FC236}">
                <a16:creationId xmlns:a16="http://schemas.microsoft.com/office/drawing/2014/main" id="{0F39D96A-94CE-F187-F99B-1D5BCCCAB010}"/>
              </a:ext>
            </a:extLst>
          </p:cNvPr>
          <p:cNvCxnSpPr>
            <a:cxnSpLocks/>
            <a:endCxn id="5" idx="0"/>
          </p:cNvCxnSpPr>
          <p:nvPr/>
        </p:nvCxnSpPr>
        <p:spPr>
          <a:xfrm>
            <a:off x="7263882" y="2554101"/>
            <a:ext cx="2559274" cy="122865"/>
          </a:xfrm>
          <a:prstGeom prst="straightConnector1">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9D2FCABD-C204-8C36-9695-A6C5D2535650}"/>
              </a:ext>
            </a:extLst>
          </p:cNvPr>
          <p:cNvSpPr txBox="1"/>
          <p:nvPr/>
        </p:nvSpPr>
        <p:spPr>
          <a:xfrm>
            <a:off x="7263882" y="2703053"/>
            <a:ext cx="169935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highlight>
                  <a:srgbClr val="FFFF00"/>
                </a:highlight>
                <a:uLnTx/>
                <a:uFillTx/>
                <a:latin typeface="Calibri"/>
                <a:ea typeface="+mn-ea"/>
                <a:cs typeface="+mn-cs"/>
              </a:rPr>
              <a:t> &lt; 100 metres</a:t>
            </a:r>
          </a:p>
        </p:txBody>
      </p:sp>
      <p:sp>
        <p:nvSpPr>
          <p:cNvPr id="8" name="TextBox 7">
            <a:extLst>
              <a:ext uri="{FF2B5EF4-FFF2-40B4-BE49-F238E27FC236}">
                <a16:creationId xmlns:a16="http://schemas.microsoft.com/office/drawing/2014/main" id="{C345AD68-6A51-47DF-A461-386B72E64B7B}"/>
              </a:ext>
            </a:extLst>
          </p:cNvPr>
          <p:cNvSpPr txBox="1"/>
          <p:nvPr/>
        </p:nvSpPr>
        <p:spPr>
          <a:xfrm>
            <a:off x="7263882" y="3150179"/>
            <a:ext cx="290252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highlight>
                  <a:srgbClr val="FFFF00"/>
                </a:highlight>
                <a:uLnTx/>
                <a:uFillTx/>
                <a:latin typeface="Calibri"/>
                <a:ea typeface="+mn-ea"/>
                <a:cs typeface="+mn-cs"/>
              </a:rPr>
              <a:t>However, located on a residential property.</a:t>
            </a:r>
          </a:p>
        </p:txBody>
      </p:sp>
      <p:sp>
        <p:nvSpPr>
          <p:cNvPr id="10" name="TextBox 9">
            <a:extLst>
              <a:ext uri="{FF2B5EF4-FFF2-40B4-BE49-F238E27FC236}">
                <a16:creationId xmlns:a16="http://schemas.microsoft.com/office/drawing/2014/main" id="{687CEF4B-494E-F70A-B1F8-E9CF14B15B58}"/>
              </a:ext>
            </a:extLst>
          </p:cNvPr>
          <p:cNvSpPr txBox="1"/>
          <p:nvPr/>
        </p:nvSpPr>
        <p:spPr>
          <a:xfrm>
            <a:off x="4799856" y="5787261"/>
            <a:ext cx="2536272" cy="95410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prstClr val="black"/>
                </a:solidFill>
                <a:effectLst/>
                <a:uLnTx/>
                <a:uFillTx/>
                <a:latin typeface="Calibri"/>
                <a:ea typeface="+mn-ea"/>
                <a:cs typeface="+mn-cs"/>
              </a:rPr>
              <a:t>Polling Location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prstClr val="black"/>
                </a:solidFill>
                <a:effectLst/>
                <a:uLnTx/>
                <a:uFillTx/>
                <a:latin typeface="Calibri"/>
                <a:ea typeface="+mn-ea"/>
                <a:cs typeface="+mn-cs"/>
              </a:rPr>
              <a:t>Harrow Arena</a:t>
            </a:r>
          </a:p>
        </p:txBody>
      </p:sp>
    </p:spTree>
    <p:extLst>
      <p:ext uri="{BB962C8B-B14F-4D97-AF65-F5344CB8AC3E}">
        <p14:creationId xmlns:p14="http://schemas.microsoft.com/office/powerpoint/2010/main" val="31899320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7079A-2FB4-6F4D-20F7-87C39616637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6D56A3F-5E02-0587-0006-6E2E60FDFACA}"/>
              </a:ext>
            </a:extLst>
          </p:cNvPr>
          <p:cNvPicPr>
            <a:picLocks noChangeAspect="1"/>
          </p:cNvPicPr>
          <p:nvPr/>
        </p:nvPicPr>
        <p:blipFill>
          <a:blip r:embed="rId3"/>
          <a:srcRect l="25846" r="26414" b="2606"/>
          <a:stretch>
            <a:fillRect/>
          </a:stretch>
        </p:blipFill>
        <p:spPr>
          <a:xfrm>
            <a:off x="3400926" y="281190"/>
            <a:ext cx="5390147" cy="62956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a:extLst>
              <a:ext uri="{FF2B5EF4-FFF2-40B4-BE49-F238E27FC236}">
                <a16:creationId xmlns:a16="http://schemas.microsoft.com/office/drawing/2014/main" id="{FF5AB452-7427-CFAA-9B23-B1BA5CCDF56E}"/>
              </a:ext>
            </a:extLst>
          </p:cNvPr>
          <p:cNvSpPr/>
          <p:nvPr/>
        </p:nvSpPr>
        <p:spPr>
          <a:xfrm rot="348134">
            <a:off x="5024224" y="1837971"/>
            <a:ext cx="343335" cy="210390"/>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2" name="Straight Arrow Connector 1">
            <a:extLst>
              <a:ext uri="{FF2B5EF4-FFF2-40B4-BE49-F238E27FC236}">
                <a16:creationId xmlns:a16="http://schemas.microsoft.com/office/drawing/2014/main" id="{96BB6CB7-100D-8A3D-FF6E-D57FBC2C16F4}"/>
              </a:ext>
            </a:extLst>
          </p:cNvPr>
          <p:cNvCxnSpPr>
            <a:cxnSpLocks/>
          </p:cNvCxnSpPr>
          <p:nvPr/>
        </p:nvCxnSpPr>
        <p:spPr>
          <a:xfrm flipH="1" flipV="1">
            <a:off x="5377315" y="2065177"/>
            <a:ext cx="1032599" cy="3108402"/>
          </a:xfrm>
          <a:prstGeom prst="straightConnector1">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51BD528D-64CF-C90F-5491-2BD04A7E1F8A}"/>
              </a:ext>
            </a:extLst>
          </p:cNvPr>
          <p:cNvSpPr txBox="1"/>
          <p:nvPr/>
        </p:nvSpPr>
        <p:spPr>
          <a:xfrm>
            <a:off x="5893614" y="3244334"/>
            <a:ext cx="169935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highlight>
                  <a:srgbClr val="FFFF00"/>
                </a:highlight>
                <a:uLnTx/>
                <a:uFillTx/>
                <a:latin typeface="Calibri"/>
                <a:ea typeface="+mn-ea"/>
                <a:cs typeface="+mn-cs"/>
              </a:rPr>
              <a:t> &lt; 100 metres</a:t>
            </a:r>
          </a:p>
        </p:txBody>
      </p:sp>
      <p:sp>
        <p:nvSpPr>
          <p:cNvPr id="7" name="TextBox 6">
            <a:extLst>
              <a:ext uri="{FF2B5EF4-FFF2-40B4-BE49-F238E27FC236}">
                <a16:creationId xmlns:a16="http://schemas.microsoft.com/office/drawing/2014/main" id="{21F94590-1861-179A-5201-F613E4BA8C44}"/>
              </a:ext>
            </a:extLst>
          </p:cNvPr>
          <p:cNvSpPr txBox="1"/>
          <p:nvPr/>
        </p:nvSpPr>
        <p:spPr>
          <a:xfrm>
            <a:off x="8963910" y="1821155"/>
            <a:ext cx="3068084" cy="95410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prstClr val="black"/>
                </a:solidFill>
                <a:effectLst/>
                <a:uLnTx/>
                <a:uFillTx/>
                <a:latin typeface="Calibri"/>
                <a:ea typeface="+mn-ea"/>
                <a:cs typeface="+mn-cs"/>
              </a:rPr>
              <a:t>Polling Location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prstClr val="black"/>
                </a:solidFill>
                <a:effectLst/>
                <a:uLnTx/>
                <a:uFillTx/>
                <a:latin typeface="Calibri"/>
                <a:ea typeface="+mn-ea"/>
                <a:cs typeface="+mn-cs"/>
              </a:rPr>
              <a:t>Colchester Harbour</a:t>
            </a:r>
          </a:p>
        </p:txBody>
      </p:sp>
    </p:spTree>
    <p:extLst>
      <p:ext uri="{BB962C8B-B14F-4D97-AF65-F5344CB8AC3E}">
        <p14:creationId xmlns:p14="http://schemas.microsoft.com/office/powerpoint/2010/main" val="7790997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56F01F-D553-1E8E-D08E-0AFD4E3F65CB}"/>
              </a:ext>
            </a:extLst>
          </p:cNvPr>
          <p:cNvPicPr>
            <a:picLocks noChangeAspect="1"/>
          </p:cNvPicPr>
          <p:nvPr/>
        </p:nvPicPr>
        <p:blipFill>
          <a:blip r:embed="rId3"/>
          <a:srcRect l="25846" r="26414" b="2606"/>
          <a:stretch>
            <a:fillRect/>
          </a:stretch>
        </p:blipFill>
        <p:spPr>
          <a:xfrm>
            <a:off x="3400926" y="281190"/>
            <a:ext cx="5390147" cy="62956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a:extLst>
              <a:ext uri="{FF2B5EF4-FFF2-40B4-BE49-F238E27FC236}">
                <a16:creationId xmlns:a16="http://schemas.microsoft.com/office/drawing/2014/main" id="{45594F76-FDB3-8F18-8727-CFA06C598C2F}"/>
              </a:ext>
            </a:extLst>
          </p:cNvPr>
          <p:cNvSpPr/>
          <p:nvPr/>
        </p:nvSpPr>
        <p:spPr>
          <a:xfrm rot="16477806">
            <a:off x="5257232" y="386664"/>
            <a:ext cx="343335" cy="210390"/>
          </a:xfrm>
          <a:prstGeom prst="rect">
            <a:avLst/>
          </a:prstGeom>
          <a:solidFill>
            <a:srgbClr val="00DE0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2" name="Straight Arrow Connector 1">
            <a:extLst>
              <a:ext uri="{FF2B5EF4-FFF2-40B4-BE49-F238E27FC236}">
                <a16:creationId xmlns:a16="http://schemas.microsoft.com/office/drawing/2014/main" id="{68C47AF5-95E7-078B-92C8-2808CFA76B1D}"/>
              </a:ext>
            </a:extLst>
          </p:cNvPr>
          <p:cNvCxnSpPr>
            <a:cxnSpLocks/>
            <a:endCxn id="5" idx="1"/>
          </p:cNvCxnSpPr>
          <p:nvPr/>
        </p:nvCxnSpPr>
        <p:spPr>
          <a:xfrm flipH="1" flipV="1">
            <a:off x="5415042" y="662966"/>
            <a:ext cx="994872" cy="4510613"/>
          </a:xfrm>
          <a:prstGeom prst="straightConnector1">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46A29319-1077-EE8C-1818-134BFA867066}"/>
              </a:ext>
            </a:extLst>
          </p:cNvPr>
          <p:cNvSpPr txBox="1"/>
          <p:nvPr/>
        </p:nvSpPr>
        <p:spPr>
          <a:xfrm>
            <a:off x="5901136" y="3059668"/>
            <a:ext cx="169935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highlight>
                  <a:srgbClr val="FFFF00"/>
                </a:highlight>
                <a:uLnTx/>
                <a:uFillTx/>
                <a:latin typeface="Calibri"/>
                <a:ea typeface="+mn-ea"/>
                <a:cs typeface="+mn-cs"/>
              </a:rPr>
              <a:t> &gt;= 100 metres</a:t>
            </a:r>
          </a:p>
        </p:txBody>
      </p:sp>
      <p:sp>
        <p:nvSpPr>
          <p:cNvPr id="10" name="TextBox 9">
            <a:extLst>
              <a:ext uri="{FF2B5EF4-FFF2-40B4-BE49-F238E27FC236}">
                <a16:creationId xmlns:a16="http://schemas.microsoft.com/office/drawing/2014/main" id="{6144294E-DF68-2336-3CA3-542576828AE0}"/>
              </a:ext>
            </a:extLst>
          </p:cNvPr>
          <p:cNvSpPr txBox="1"/>
          <p:nvPr/>
        </p:nvSpPr>
        <p:spPr>
          <a:xfrm>
            <a:off x="8963910" y="1821155"/>
            <a:ext cx="3068084" cy="95410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prstClr val="black"/>
                </a:solidFill>
                <a:effectLst/>
                <a:uLnTx/>
                <a:uFillTx/>
                <a:latin typeface="Calibri"/>
                <a:ea typeface="+mn-ea"/>
                <a:cs typeface="+mn-cs"/>
              </a:rPr>
              <a:t>Polling Location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prstClr val="black"/>
                </a:solidFill>
                <a:effectLst/>
                <a:uLnTx/>
                <a:uFillTx/>
                <a:latin typeface="Calibri"/>
                <a:ea typeface="+mn-ea"/>
                <a:cs typeface="+mn-cs"/>
              </a:rPr>
              <a:t>Colchester Harbour</a:t>
            </a:r>
          </a:p>
        </p:txBody>
      </p:sp>
    </p:spTree>
    <p:extLst>
      <p:ext uri="{BB962C8B-B14F-4D97-AF65-F5344CB8AC3E}">
        <p14:creationId xmlns:p14="http://schemas.microsoft.com/office/powerpoint/2010/main" val="21871942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0EB301-CBC5-3818-75BB-0C5F2DF1E190}"/>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5300"/>
                    </a14:imgEffect>
                    <a14:imgEffect>
                      <a14:saturation sat="66000"/>
                    </a14:imgEffect>
                  </a14:imgLayer>
                </a14:imgProps>
              </a:ext>
            </a:extLst>
          </a:blip>
          <a:srcRect l="10291"/>
          <a:stretch>
            <a:fillRect/>
          </a:stretch>
        </p:blipFill>
        <p:spPr>
          <a:xfrm>
            <a:off x="3118103" y="670655"/>
            <a:ext cx="6727575" cy="55166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Oval 3">
            <a:extLst>
              <a:ext uri="{FF2B5EF4-FFF2-40B4-BE49-F238E27FC236}">
                <a16:creationId xmlns:a16="http://schemas.microsoft.com/office/drawing/2014/main" id="{957CBD61-13ED-A287-1507-8CAA2A547E33}"/>
              </a:ext>
            </a:extLst>
          </p:cNvPr>
          <p:cNvSpPr/>
          <p:nvPr/>
        </p:nvSpPr>
        <p:spPr>
          <a:xfrm>
            <a:off x="3986784" y="885824"/>
            <a:ext cx="5202936" cy="5086350"/>
          </a:xfrm>
          <a:prstGeom prst="ellipse">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946D43E8-D04A-1BAB-A0FC-7DDBDB61CBEB}"/>
              </a:ext>
            </a:extLst>
          </p:cNvPr>
          <p:cNvSpPr/>
          <p:nvPr/>
        </p:nvSpPr>
        <p:spPr>
          <a:xfrm rot="348134">
            <a:off x="5947860" y="1067940"/>
            <a:ext cx="343335" cy="210390"/>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6" name="Straight Arrow Connector 5">
            <a:extLst>
              <a:ext uri="{FF2B5EF4-FFF2-40B4-BE49-F238E27FC236}">
                <a16:creationId xmlns:a16="http://schemas.microsoft.com/office/drawing/2014/main" id="{F12CAA56-C4C0-976E-2618-3BB7F414A060}"/>
              </a:ext>
            </a:extLst>
          </p:cNvPr>
          <p:cNvCxnSpPr>
            <a:cxnSpLocks/>
          </p:cNvCxnSpPr>
          <p:nvPr/>
        </p:nvCxnSpPr>
        <p:spPr>
          <a:xfrm flipH="1" flipV="1">
            <a:off x="6300951" y="1295146"/>
            <a:ext cx="395413" cy="2011472"/>
          </a:xfrm>
          <a:prstGeom prst="straightConnector1">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FA17621B-2727-64D3-2E3F-E0260987998A}"/>
              </a:ext>
            </a:extLst>
          </p:cNvPr>
          <p:cNvSpPr txBox="1"/>
          <p:nvPr/>
        </p:nvSpPr>
        <p:spPr>
          <a:xfrm>
            <a:off x="6498657" y="1378589"/>
            <a:ext cx="169935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highlight>
                  <a:srgbClr val="FFFF00"/>
                </a:highlight>
                <a:uLnTx/>
                <a:uFillTx/>
                <a:latin typeface="Calibri"/>
                <a:ea typeface="+mn-ea"/>
                <a:cs typeface="+mn-cs"/>
              </a:rPr>
              <a:t> &lt; 100 metres</a:t>
            </a:r>
          </a:p>
        </p:txBody>
      </p:sp>
      <p:sp>
        <p:nvSpPr>
          <p:cNvPr id="11" name="TextBox 10">
            <a:extLst>
              <a:ext uri="{FF2B5EF4-FFF2-40B4-BE49-F238E27FC236}">
                <a16:creationId xmlns:a16="http://schemas.microsoft.com/office/drawing/2014/main" id="{FF7BE3AC-27AE-430F-A2D1-6077DB2DEA44}"/>
              </a:ext>
            </a:extLst>
          </p:cNvPr>
          <p:cNvSpPr txBox="1"/>
          <p:nvPr/>
        </p:nvSpPr>
        <p:spPr>
          <a:xfrm>
            <a:off x="301588" y="2829564"/>
            <a:ext cx="3029238"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prstClr val="black"/>
                </a:solidFill>
                <a:effectLst/>
                <a:uLnTx/>
                <a:uFillTx/>
                <a:latin typeface="Calibri"/>
                <a:ea typeface="+mn-ea"/>
                <a:cs typeface="+mn-cs"/>
              </a:rPr>
              <a:t>Polling Location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prstClr val="black"/>
                </a:solidFill>
                <a:effectLst/>
                <a:uLnTx/>
                <a:uFillTx/>
                <a:latin typeface="Calibri"/>
                <a:ea typeface="+mn-ea"/>
                <a:cs typeface="+mn-cs"/>
              </a:rPr>
              <a:t>Camoes Portuguese Club</a:t>
            </a:r>
          </a:p>
        </p:txBody>
      </p:sp>
    </p:spTree>
    <p:extLst>
      <p:ext uri="{BB962C8B-B14F-4D97-AF65-F5344CB8AC3E}">
        <p14:creationId xmlns:p14="http://schemas.microsoft.com/office/powerpoint/2010/main" val="26214302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E52AA-364E-4F42-31EB-A77BE9EAEFA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4B9CAF4-6A8F-8E81-FD98-54D07B846F11}"/>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5300"/>
                    </a14:imgEffect>
                    <a14:imgEffect>
                      <a14:saturation sat="66000"/>
                    </a14:imgEffect>
                  </a14:imgLayer>
                </a14:imgProps>
              </a:ext>
            </a:extLst>
          </a:blip>
          <a:srcRect l="10291"/>
          <a:stretch>
            <a:fillRect/>
          </a:stretch>
        </p:blipFill>
        <p:spPr>
          <a:xfrm>
            <a:off x="3118103" y="670655"/>
            <a:ext cx="6727575" cy="55166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Oval 3">
            <a:extLst>
              <a:ext uri="{FF2B5EF4-FFF2-40B4-BE49-F238E27FC236}">
                <a16:creationId xmlns:a16="http://schemas.microsoft.com/office/drawing/2014/main" id="{93C1610C-DF88-58A6-D38B-5D16FA8F0438}"/>
              </a:ext>
            </a:extLst>
          </p:cNvPr>
          <p:cNvSpPr/>
          <p:nvPr/>
        </p:nvSpPr>
        <p:spPr>
          <a:xfrm>
            <a:off x="3986784" y="885824"/>
            <a:ext cx="5202936" cy="5086350"/>
          </a:xfrm>
          <a:prstGeom prst="ellipse">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EA7B16D7-90C4-2EDD-F7F9-BEAE7EE44C27}"/>
              </a:ext>
            </a:extLst>
          </p:cNvPr>
          <p:cNvSpPr/>
          <p:nvPr/>
        </p:nvSpPr>
        <p:spPr>
          <a:xfrm rot="214433">
            <a:off x="7711716" y="5514033"/>
            <a:ext cx="248952" cy="152554"/>
          </a:xfrm>
          <a:prstGeom prst="rect">
            <a:avLst/>
          </a:prstGeom>
          <a:solidFill>
            <a:srgbClr val="00DE0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5" name="Straight Arrow Connector 4">
            <a:extLst>
              <a:ext uri="{FF2B5EF4-FFF2-40B4-BE49-F238E27FC236}">
                <a16:creationId xmlns:a16="http://schemas.microsoft.com/office/drawing/2014/main" id="{4E49D507-A47A-C2E5-6496-E6C16CE2CDFB}"/>
              </a:ext>
            </a:extLst>
          </p:cNvPr>
          <p:cNvCxnSpPr>
            <a:cxnSpLocks/>
            <a:endCxn id="2" idx="0"/>
          </p:cNvCxnSpPr>
          <p:nvPr/>
        </p:nvCxnSpPr>
        <p:spPr>
          <a:xfrm>
            <a:off x="6639566" y="3323577"/>
            <a:ext cx="1201381" cy="2190604"/>
          </a:xfrm>
          <a:prstGeom prst="straightConnector1">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8410CC94-477A-4CD3-2087-1B423EF07C3F}"/>
              </a:ext>
            </a:extLst>
          </p:cNvPr>
          <p:cNvSpPr txBox="1"/>
          <p:nvPr/>
        </p:nvSpPr>
        <p:spPr>
          <a:xfrm>
            <a:off x="301588" y="2829564"/>
            <a:ext cx="3029238"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prstClr val="black"/>
                </a:solidFill>
                <a:effectLst/>
                <a:uLnTx/>
                <a:uFillTx/>
                <a:latin typeface="Calibri"/>
                <a:ea typeface="+mn-ea"/>
                <a:cs typeface="+mn-cs"/>
              </a:rPr>
              <a:t>Polling Location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prstClr val="black"/>
                </a:solidFill>
                <a:effectLst/>
                <a:uLnTx/>
                <a:uFillTx/>
                <a:latin typeface="Calibri"/>
                <a:ea typeface="+mn-ea"/>
                <a:cs typeface="+mn-cs"/>
              </a:rPr>
              <a:t>Camoes Portuguese Club</a:t>
            </a:r>
          </a:p>
        </p:txBody>
      </p:sp>
    </p:spTree>
    <p:extLst>
      <p:ext uri="{BB962C8B-B14F-4D97-AF65-F5344CB8AC3E}">
        <p14:creationId xmlns:p14="http://schemas.microsoft.com/office/powerpoint/2010/main" val="3255545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CD91468-4702-DE62-3696-A2A4D1238C2F}"/>
              </a:ext>
            </a:extLst>
          </p:cNvPr>
          <p:cNvPicPr>
            <a:picLocks noChangeAspect="1"/>
          </p:cNvPicPr>
          <p:nvPr/>
        </p:nvPicPr>
        <p:blipFill>
          <a:blip r:embed="rId3"/>
          <a:stretch>
            <a:fillRect/>
          </a:stretch>
        </p:blipFill>
        <p:spPr>
          <a:xfrm>
            <a:off x="5136942" y="1052736"/>
            <a:ext cx="4266260" cy="51691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a:extLst>
              <a:ext uri="{FF2B5EF4-FFF2-40B4-BE49-F238E27FC236}">
                <a16:creationId xmlns:a16="http://schemas.microsoft.com/office/drawing/2014/main" id="{2F310DD1-254F-1B35-92E7-C20058B1F9C2}"/>
              </a:ext>
            </a:extLst>
          </p:cNvPr>
          <p:cNvSpPr/>
          <p:nvPr/>
        </p:nvSpPr>
        <p:spPr>
          <a:xfrm>
            <a:off x="7104112" y="2849772"/>
            <a:ext cx="720080" cy="435212"/>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Calibri"/>
                <a:ea typeface="+mn-ea"/>
                <a:cs typeface="+mn-cs"/>
              </a:rPr>
              <a:t>SIGN</a:t>
            </a:r>
          </a:p>
        </p:txBody>
      </p:sp>
      <p:sp>
        <p:nvSpPr>
          <p:cNvPr id="11" name="TextBox 10">
            <a:extLst>
              <a:ext uri="{FF2B5EF4-FFF2-40B4-BE49-F238E27FC236}">
                <a16:creationId xmlns:a16="http://schemas.microsoft.com/office/drawing/2014/main" id="{DE7823D8-F8CA-C4C2-4F87-D13FCA5563F9}"/>
              </a:ext>
            </a:extLst>
          </p:cNvPr>
          <p:cNvSpPr txBox="1"/>
          <p:nvPr/>
        </p:nvSpPr>
        <p:spPr>
          <a:xfrm>
            <a:off x="1343472" y="1977295"/>
            <a:ext cx="3398754"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400" b="0" i="0" u="none" strike="noStrike" kern="1200" cap="none" spc="0" normalizeH="0" baseline="0" noProof="0" dirty="0">
                <a:ln>
                  <a:noFill/>
                </a:ln>
                <a:solidFill>
                  <a:prstClr val="black"/>
                </a:solidFill>
                <a:effectLst/>
                <a:uLnTx/>
                <a:uFillTx/>
                <a:latin typeface="Calibri"/>
                <a:ea typeface="+mn-ea"/>
                <a:cs typeface="+mn-cs"/>
              </a:rPr>
              <a:t>Maximum sign height excludes signs that are displayed on balconies or windows of a residence or apartment. </a:t>
            </a:r>
          </a:p>
        </p:txBody>
      </p:sp>
    </p:spTree>
    <p:extLst>
      <p:ext uri="{BB962C8B-B14F-4D97-AF65-F5344CB8AC3E}">
        <p14:creationId xmlns:p14="http://schemas.microsoft.com/office/powerpoint/2010/main" val="636546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4A675-C02E-BD07-03B1-95A4A543DE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73DF8F-A1FA-7F7B-54F9-1A8A922F21E6}"/>
              </a:ext>
            </a:extLst>
          </p:cNvPr>
          <p:cNvSpPr>
            <a:spLocks noGrp="1"/>
          </p:cNvSpPr>
          <p:nvPr>
            <p:ph type="title"/>
          </p:nvPr>
        </p:nvSpPr>
        <p:spPr/>
        <p:txBody>
          <a:bodyPr/>
          <a:lstStyle/>
          <a:p>
            <a:r>
              <a:rPr lang="en-US" i="1" dirty="0"/>
              <a:t>Municipal Elections Act, 1996</a:t>
            </a:r>
            <a:endParaRPr lang="en-US" dirty="0"/>
          </a:p>
        </p:txBody>
      </p:sp>
      <p:sp>
        <p:nvSpPr>
          <p:cNvPr id="3" name="Content Placeholder 2">
            <a:extLst>
              <a:ext uri="{FF2B5EF4-FFF2-40B4-BE49-F238E27FC236}">
                <a16:creationId xmlns:a16="http://schemas.microsoft.com/office/drawing/2014/main" id="{2F974148-22D4-5E16-6AF1-1381CD4133D6}"/>
              </a:ext>
            </a:extLst>
          </p:cNvPr>
          <p:cNvSpPr>
            <a:spLocks noGrp="1"/>
          </p:cNvSpPr>
          <p:nvPr>
            <p:ph idx="1"/>
          </p:nvPr>
        </p:nvSpPr>
        <p:spPr/>
        <p:txBody>
          <a:bodyPr>
            <a:normAutofit/>
          </a:bodyPr>
          <a:lstStyle/>
          <a:p>
            <a:pPr marL="0" indent="0">
              <a:buNone/>
            </a:pPr>
            <a:r>
              <a:rPr lang="en-CA" b="1" dirty="0"/>
              <a:t>Display of signs at residential premises</a:t>
            </a:r>
          </a:p>
          <a:p>
            <a:r>
              <a:rPr lang="en-CA" dirty="0"/>
              <a:t>88.2 (1) No landlord or person acting on a landlord’s behalf may prohibit  a tenant from displaying signs in relation to an election on the premises to which the lease relates. 2016, c. 15, s. 46.</a:t>
            </a:r>
          </a:p>
          <a:p>
            <a:endParaRPr lang="en-US" dirty="0"/>
          </a:p>
        </p:txBody>
      </p:sp>
    </p:spTree>
    <p:extLst>
      <p:ext uri="{BB962C8B-B14F-4D97-AF65-F5344CB8AC3E}">
        <p14:creationId xmlns:p14="http://schemas.microsoft.com/office/powerpoint/2010/main" val="1628916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98CB830A-4652-0062-E8E8-DED6B748DC93}"/>
              </a:ext>
            </a:extLst>
          </p:cNvPr>
          <p:cNvGrpSpPr/>
          <p:nvPr/>
        </p:nvGrpSpPr>
        <p:grpSpPr>
          <a:xfrm>
            <a:off x="4787064" y="495300"/>
            <a:ext cx="6952658" cy="4305300"/>
            <a:chOff x="4352954" y="1104900"/>
            <a:chExt cx="6952658" cy="4305300"/>
          </a:xfrm>
        </p:grpSpPr>
        <p:pic>
          <p:nvPicPr>
            <p:cNvPr id="6" name="Picture 5">
              <a:extLst>
                <a:ext uri="{FF2B5EF4-FFF2-40B4-BE49-F238E27FC236}">
                  <a16:creationId xmlns:a16="http://schemas.microsoft.com/office/drawing/2014/main" id="{40068FEB-E61D-18A4-EC7D-BED2948B5015}"/>
                </a:ext>
              </a:extLst>
            </p:cNvPr>
            <p:cNvPicPr>
              <a:picLocks noChangeAspect="1"/>
            </p:cNvPicPr>
            <p:nvPr/>
          </p:nvPicPr>
          <p:blipFill>
            <a:blip r:embed="rId3"/>
            <a:srcRect l="31563" t="34289" r="27813" b="17984"/>
            <a:stretch>
              <a:fillRect/>
            </a:stretch>
          </p:blipFill>
          <p:spPr>
            <a:xfrm>
              <a:off x="4352954" y="1104900"/>
              <a:ext cx="6952658" cy="43053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a:extLst>
                <a:ext uri="{FF2B5EF4-FFF2-40B4-BE49-F238E27FC236}">
                  <a16:creationId xmlns:a16="http://schemas.microsoft.com/office/drawing/2014/main" id="{9B7ABF30-BF72-4BE9-4C85-81292231397A}"/>
                </a:ext>
              </a:extLst>
            </p:cNvPr>
            <p:cNvSpPr/>
            <p:nvPr/>
          </p:nvSpPr>
          <p:spPr>
            <a:xfrm>
              <a:off x="8036689" y="3152773"/>
              <a:ext cx="954912" cy="552450"/>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Calibri"/>
                  <a:ea typeface="+mn-ea"/>
                  <a:cs typeface="+mn-cs"/>
                </a:rPr>
                <a:t>SIGN</a:t>
              </a:r>
            </a:p>
          </p:txBody>
        </p:sp>
      </p:grpSp>
      <p:grpSp>
        <p:nvGrpSpPr>
          <p:cNvPr id="12" name="Group 11">
            <a:extLst>
              <a:ext uri="{FF2B5EF4-FFF2-40B4-BE49-F238E27FC236}">
                <a16:creationId xmlns:a16="http://schemas.microsoft.com/office/drawing/2014/main" id="{BA6BAFD7-DF25-0C1C-DA96-D49489B6D2F8}"/>
              </a:ext>
            </a:extLst>
          </p:cNvPr>
          <p:cNvGrpSpPr/>
          <p:nvPr/>
        </p:nvGrpSpPr>
        <p:grpSpPr>
          <a:xfrm>
            <a:off x="812800" y="1173899"/>
            <a:ext cx="3638550" cy="5267584"/>
            <a:chOff x="0" y="795208"/>
            <a:chExt cx="3638550" cy="5267584"/>
          </a:xfrm>
        </p:grpSpPr>
        <p:pic>
          <p:nvPicPr>
            <p:cNvPr id="3" name="Picture 2">
              <a:extLst>
                <a:ext uri="{FF2B5EF4-FFF2-40B4-BE49-F238E27FC236}">
                  <a16:creationId xmlns:a16="http://schemas.microsoft.com/office/drawing/2014/main" id="{65285A40-EF43-54A0-865C-81A0BD9A88A0}"/>
                </a:ext>
              </a:extLst>
            </p:cNvPr>
            <p:cNvPicPr>
              <a:picLocks noChangeAspect="1"/>
            </p:cNvPicPr>
            <p:nvPr/>
          </p:nvPicPr>
          <p:blipFill>
            <a:blip r:embed="rId4"/>
            <a:srcRect l="16141" r="10456"/>
            <a:stretch>
              <a:fillRect/>
            </a:stretch>
          </p:blipFill>
          <p:spPr>
            <a:xfrm>
              <a:off x="0" y="795208"/>
              <a:ext cx="3638550" cy="52675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Rectangle 3">
              <a:extLst>
                <a:ext uri="{FF2B5EF4-FFF2-40B4-BE49-F238E27FC236}">
                  <a16:creationId xmlns:a16="http://schemas.microsoft.com/office/drawing/2014/main" id="{F85A5821-C143-2DB9-F6A4-D6F733BA9C27}"/>
                </a:ext>
              </a:extLst>
            </p:cNvPr>
            <p:cNvSpPr/>
            <p:nvPr/>
          </p:nvSpPr>
          <p:spPr>
            <a:xfrm>
              <a:off x="1032891" y="1306068"/>
              <a:ext cx="1573149" cy="577596"/>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Calibri"/>
                  <a:ea typeface="+mn-ea"/>
                  <a:cs typeface="+mn-cs"/>
                </a:rPr>
                <a:t>SIGN</a:t>
              </a:r>
            </a:p>
          </p:txBody>
        </p:sp>
        <p:cxnSp>
          <p:nvCxnSpPr>
            <p:cNvPr id="5" name="Straight Connector 4">
              <a:extLst>
                <a:ext uri="{FF2B5EF4-FFF2-40B4-BE49-F238E27FC236}">
                  <a16:creationId xmlns:a16="http://schemas.microsoft.com/office/drawing/2014/main" id="{179224AE-7506-7466-668C-870FAC5C3367}"/>
                </a:ext>
              </a:extLst>
            </p:cNvPr>
            <p:cNvCxnSpPr/>
            <p:nvPr/>
          </p:nvCxnSpPr>
          <p:spPr>
            <a:xfrm>
              <a:off x="2606040" y="1306068"/>
              <a:ext cx="0" cy="989076"/>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EC6BBFE2-F19D-A51E-A150-36D8F9A0132F}"/>
                </a:ext>
              </a:extLst>
            </p:cNvPr>
            <p:cNvCxnSpPr/>
            <p:nvPr/>
          </p:nvCxnSpPr>
          <p:spPr>
            <a:xfrm>
              <a:off x="1032891" y="1306068"/>
              <a:ext cx="0" cy="989076"/>
            </a:xfrm>
            <a:prstGeom prst="line">
              <a:avLst/>
            </a:prstGeom>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673294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8FA9576-E098-9F8F-124A-CAA728FC115F}"/>
              </a:ext>
            </a:extLst>
          </p:cNvPr>
          <p:cNvPicPr>
            <a:picLocks noChangeAspect="1"/>
          </p:cNvPicPr>
          <p:nvPr/>
        </p:nvPicPr>
        <p:blipFill>
          <a:blip r:embed="rId3"/>
          <a:srcRect l="9095" r="5455"/>
          <a:stretch>
            <a:fillRect/>
          </a:stretch>
        </p:blipFill>
        <p:spPr>
          <a:xfrm>
            <a:off x="554182" y="1495425"/>
            <a:ext cx="5209309" cy="37052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6" name="Group 15">
            <a:extLst>
              <a:ext uri="{FF2B5EF4-FFF2-40B4-BE49-F238E27FC236}">
                <a16:creationId xmlns:a16="http://schemas.microsoft.com/office/drawing/2014/main" id="{96DBE82B-CF01-8873-DAC9-8F2458B31271}"/>
              </a:ext>
            </a:extLst>
          </p:cNvPr>
          <p:cNvGrpSpPr/>
          <p:nvPr/>
        </p:nvGrpSpPr>
        <p:grpSpPr>
          <a:xfrm>
            <a:off x="6020354" y="1258443"/>
            <a:ext cx="5617464" cy="4213098"/>
            <a:chOff x="6020354" y="1258443"/>
            <a:chExt cx="5617464" cy="4213098"/>
          </a:xfrm>
        </p:grpSpPr>
        <p:pic>
          <p:nvPicPr>
            <p:cNvPr id="5" name="Picture 4">
              <a:extLst>
                <a:ext uri="{FF2B5EF4-FFF2-40B4-BE49-F238E27FC236}">
                  <a16:creationId xmlns:a16="http://schemas.microsoft.com/office/drawing/2014/main" id="{66971839-0A54-6856-F9F9-1DAD44E8C5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20354" y="1258443"/>
              <a:ext cx="5617464" cy="42130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Rectangle 8">
              <a:extLst>
                <a:ext uri="{FF2B5EF4-FFF2-40B4-BE49-F238E27FC236}">
                  <a16:creationId xmlns:a16="http://schemas.microsoft.com/office/drawing/2014/main" id="{669487D7-09A6-327D-5F34-C070F2D771F5}"/>
                </a:ext>
              </a:extLst>
            </p:cNvPr>
            <p:cNvSpPr/>
            <p:nvPr/>
          </p:nvSpPr>
          <p:spPr>
            <a:xfrm flipH="1">
              <a:off x="8192047" y="4709851"/>
              <a:ext cx="100201" cy="501005"/>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16D2077B-10C6-E2A2-8C7F-1B6A871894E7}"/>
                </a:ext>
              </a:extLst>
            </p:cNvPr>
            <p:cNvSpPr/>
            <p:nvPr/>
          </p:nvSpPr>
          <p:spPr>
            <a:xfrm flipH="1">
              <a:off x="8737482" y="4709850"/>
              <a:ext cx="100201" cy="501005"/>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950CF599-18A7-7159-B9A0-D832BB519861}"/>
                </a:ext>
              </a:extLst>
            </p:cNvPr>
            <p:cNvSpPr/>
            <p:nvPr/>
          </p:nvSpPr>
          <p:spPr>
            <a:xfrm>
              <a:off x="8192047" y="4517245"/>
              <a:ext cx="645636" cy="38521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600" b="0" i="0" u="none" strike="noStrike" kern="1200" cap="none" spc="0" normalizeH="0" baseline="0" noProof="0" dirty="0">
                  <a:ln>
                    <a:noFill/>
                  </a:ln>
                  <a:solidFill>
                    <a:prstClr val="white"/>
                  </a:solidFill>
                  <a:effectLst/>
                  <a:uLnTx/>
                  <a:uFillTx/>
                  <a:latin typeface="Calibri"/>
                  <a:ea typeface="+mn-ea"/>
                  <a:cs typeface="+mn-cs"/>
                </a:rPr>
                <a:t>SIGN</a:t>
              </a: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grpSp>
      <p:sp>
        <p:nvSpPr>
          <p:cNvPr id="13" name="Rectangle 12">
            <a:extLst>
              <a:ext uri="{FF2B5EF4-FFF2-40B4-BE49-F238E27FC236}">
                <a16:creationId xmlns:a16="http://schemas.microsoft.com/office/drawing/2014/main" id="{DA43C48C-B762-DC0A-41CE-079B8679EB88}"/>
              </a:ext>
            </a:extLst>
          </p:cNvPr>
          <p:cNvSpPr/>
          <p:nvPr/>
        </p:nvSpPr>
        <p:spPr>
          <a:xfrm flipH="1">
            <a:off x="2386583" y="3905869"/>
            <a:ext cx="109728" cy="613763"/>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Rectangle 14">
            <a:extLst>
              <a:ext uri="{FF2B5EF4-FFF2-40B4-BE49-F238E27FC236}">
                <a16:creationId xmlns:a16="http://schemas.microsoft.com/office/drawing/2014/main" id="{81AD017D-4513-6985-DF5E-1147D4875F51}"/>
              </a:ext>
            </a:extLst>
          </p:cNvPr>
          <p:cNvSpPr/>
          <p:nvPr/>
        </p:nvSpPr>
        <p:spPr>
          <a:xfrm flipH="1">
            <a:off x="3305556" y="3916661"/>
            <a:ext cx="109728" cy="613763"/>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5E34F717-106A-0D2A-C73C-96404421A2B8}"/>
              </a:ext>
            </a:extLst>
          </p:cNvPr>
          <p:cNvSpPr/>
          <p:nvPr/>
        </p:nvSpPr>
        <p:spPr>
          <a:xfrm>
            <a:off x="2386584" y="3364992"/>
            <a:ext cx="1028700" cy="613763"/>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Calibri"/>
                <a:ea typeface="+mn-ea"/>
                <a:cs typeface="+mn-cs"/>
              </a:rPr>
              <a:t>SIGN</a:t>
            </a:r>
          </a:p>
        </p:txBody>
      </p:sp>
    </p:spTree>
    <p:extLst>
      <p:ext uri="{BB962C8B-B14F-4D97-AF65-F5344CB8AC3E}">
        <p14:creationId xmlns:p14="http://schemas.microsoft.com/office/powerpoint/2010/main" val="241871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4F31D9-F59C-8410-15C7-4204FB35EA25}"/>
              </a:ext>
            </a:extLst>
          </p:cNvPr>
          <p:cNvPicPr>
            <a:picLocks noChangeAspect="1"/>
          </p:cNvPicPr>
          <p:nvPr/>
        </p:nvPicPr>
        <p:blipFill>
          <a:blip r:embed="rId3"/>
          <a:stretch>
            <a:fillRect/>
          </a:stretch>
        </p:blipFill>
        <p:spPr>
          <a:xfrm>
            <a:off x="912606" y="1369556"/>
            <a:ext cx="5410955" cy="46107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a:extLst>
              <a:ext uri="{FF2B5EF4-FFF2-40B4-BE49-F238E27FC236}">
                <a16:creationId xmlns:a16="http://schemas.microsoft.com/office/drawing/2014/main" id="{1FBDC49E-745B-AA53-2209-81A94C408B1D}"/>
              </a:ext>
            </a:extLst>
          </p:cNvPr>
          <p:cNvSpPr/>
          <p:nvPr/>
        </p:nvSpPr>
        <p:spPr>
          <a:xfrm>
            <a:off x="2116589" y="2340262"/>
            <a:ext cx="2562593" cy="141684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Calibri"/>
                <a:ea typeface="+mn-ea"/>
                <a:cs typeface="+mn-cs"/>
              </a:rPr>
              <a:t>SIGN</a:t>
            </a:r>
          </a:p>
        </p:txBody>
      </p:sp>
      <p:sp>
        <p:nvSpPr>
          <p:cNvPr id="8" name="Rectangle 7">
            <a:extLst>
              <a:ext uri="{FF2B5EF4-FFF2-40B4-BE49-F238E27FC236}">
                <a16:creationId xmlns:a16="http://schemas.microsoft.com/office/drawing/2014/main" id="{CFCD8E8E-2F44-897A-DFF3-9C8CC7C142D7}"/>
              </a:ext>
            </a:extLst>
          </p:cNvPr>
          <p:cNvSpPr/>
          <p:nvPr/>
        </p:nvSpPr>
        <p:spPr>
          <a:xfrm>
            <a:off x="2116589" y="3749960"/>
            <a:ext cx="163068" cy="1238251"/>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Rectangle 8">
            <a:extLst>
              <a:ext uri="{FF2B5EF4-FFF2-40B4-BE49-F238E27FC236}">
                <a16:creationId xmlns:a16="http://schemas.microsoft.com/office/drawing/2014/main" id="{BDE121C8-5942-BAAB-984B-033EB5F194A7}"/>
              </a:ext>
            </a:extLst>
          </p:cNvPr>
          <p:cNvSpPr/>
          <p:nvPr/>
        </p:nvSpPr>
        <p:spPr>
          <a:xfrm>
            <a:off x="4516114" y="3749961"/>
            <a:ext cx="163068" cy="1238251"/>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 name="Picture 9">
            <a:extLst>
              <a:ext uri="{FF2B5EF4-FFF2-40B4-BE49-F238E27FC236}">
                <a16:creationId xmlns:a16="http://schemas.microsoft.com/office/drawing/2014/main" id="{B0FA2A46-CFCE-4E60-7766-8358CF932AE1}"/>
              </a:ext>
            </a:extLst>
          </p:cNvPr>
          <p:cNvPicPr>
            <a:picLocks noChangeAspect="1"/>
          </p:cNvPicPr>
          <p:nvPr/>
        </p:nvPicPr>
        <p:blipFill>
          <a:blip r:embed="rId4">
            <a:extLst>
              <a:ext uri="{28A0092B-C50C-407E-A947-70E740481C1C}">
                <a14:useLocalDpi xmlns:a14="http://schemas.microsoft.com/office/drawing/2010/main" val="0"/>
              </a:ext>
            </a:extLst>
          </a:blip>
          <a:srcRect l="21642" t="5926" r="7003"/>
          <a:stretch>
            <a:fillRect/>
          </a:stretch>
        </p:blipFill>
        <p:spPr>
          <a:xfrm>
            <a:off x="7579634" y="1340768"/>
            <a:ext cx="3118186" cy="46107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Rectangle 11">
            <a:extLst>
              <a:ext uri="{FF2B5EF4-FFF2-40B4-BE49-F238E27FC236}">
                <a16:creationId xmlns:a16="http://schemas.microsoft.com/office/drawing/2014/main" id="{805F2132-6587-8447-8339-8D69FEBCD5B7}"/>
              </a:ext>
            </a:extLst>
          </p:cNvPr>
          <p:cNvSpPr/>
          <p:nvPr/>
        </p:nvSpPr>
        <p:spPr>
          <a:xfrm>
            <a:off x="9289644" y="3151993"/>
            <a:ext cx="45719" cy="1238251"/>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a:extLst>
              <a:ext uri="{FF2B5EF4-FFF2-40B4-BE49-F238E27FC236}">
                <a16:creationId xmlns:a16="http://schemas.microsoft.com/office/drawing/2014/main" id="{9206F6C0-D4AB-C0E8-A966-A3B5BE81167E}"/>
              </a:ext>
            </a:extLst>
          </p:cNvPr>
          <p:cNvSpPr/>
          <p:nvPr/>
        </p:nvSpPr>
        <p:spPr>
          <a:xfrm>
            <a:off x="9115907" y="2285041"/>
            <a:ext cx="219456" cy="1389887"/>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Calibri"/>
                <a:ea typeface="+mn-ea"/>
                <a:cs typeface="+mn-cs"/>
              </a:rPr>
              <a:t>N</a:t>
            </a:r>
          </a:p>
        </p:txBody>
      </p:sp>
    </p:spTree>
    <p:extLst>
      <p:ext uri="{BB962C8B-B14F-4D97-AF65-F5344CB8AC3E}">
        <p14:creationId xmlns:p14="http://schemas.microsoft.com/office/powerpoint/2010/main" val="2443395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DA91AE4-3009-960D-5952-ECF683F848A4}"/>
              </a:ext>
            </a:extLst>
          </p:cNvPr>
          <p:cNvPicPr>
            <a:picLocks noGrp="1" noChangeAspect="1"/>
          </p:cNvPicPr>
          <p:nvPr>
            <p:ph idx="1"/>
          </p:nvPr>
        </p:nvPicPr>
        <p:blipFill>
          <a:blip r:embed="rId3"/>
          <a:stretch>
            <a:fillRect/>
          </a:stretch>
        </p:blipFill>
        <p:spPr>
          <a:xfrm>
            <a:off x="3389050" y="1268760"/>
            <a:ext cx="8204964" cy="46640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a:extLst>
              <a:ext uri="{FF2B5EF4-FFF2-40B4-BE49-F238E27FC236}">
                <a16:creationId xmlns:a16="http://schemas.microsoft.com/office/drawing/2014/main" id="{2BDAA01E-60B2-2B28-A224-1845C8A13308}"/>
              </a:ext>
            </a:extLst>
          </p:cNvPr>
          <p:cNvSpPr/>
          <p:nvPr/>
        </p:nvSpPr>
        <p:spPr>
          <a:xfrm>
            <a:off x="5043261" y="2894112"/>
            <a:ext cx="504056" cy="432048"/>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100" b="0" i="0" u="none" strike="noStrike" kern="1200" cap="none" spc="0" normalizeH="0" baseline="0" noProof="0" dirty="0">
                <a:ln>
                  <a:noFill/>
                </a:ln>
                <a:solidFill>
                  <a:prstClr val="white"/>
                </a:solidFill>
                <a:effectLst/>
                <a:uLnTx/>
                <a:uFillTx/>
                <a:latin typeface="Calibri"/>
                <a:ea typeface="+mn-ea"/>
                <a:cs typeface="+mn-cs"/>
              </a:rPr>
              <a:t>SIGN</a:t>
            </a:r>
          </a:p>
        </p:txBody>
      </p:sp>
      <p:sp>
        <p:nvSpPr>
          <p:cNvPr id="9" name="Rectangle 8">
            <a:extLst>
              <a:ext uri="{FF2B5EF4-FFF2-40B4-BE49-F238E27FC236}">
                <a16:creationId xmlns:a16="http://schemas.microsoft.com/office/drawing/2014/main" id="{1C7A35ED-28EF-14F9-0DEE-9681249AA5F7}"/>
              </a:ext>
            </a:extLst>
          </p:cNvPr>
          <p:cNvSpPr/>
          <p:nvPr/>
        </p:nvSpPr>
        <p:spPr>
          <a:xfrm>
            <a:off x="8931692" y="3974232"/>
            <a:ext cx="720080" cy="432048"/>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100" b="0" i="0" u="none" strike="noStrike" kern="1200" cap="none" spc="0" normalizeH="0" baseline="0" noProof="0" dirty="0">
                <a:ln>
                  <a:noFill/>
                </a:ln>
                <a:solidFill>
                  <a:prstClr val="white"/>
                </a:solidFill>
                <a:effectLst/>
                <a:uLnTx/>
                <a:uFillTx/>
                <a:latin typeface="Calibri"/>
                <a:ea typeface="+mn-ea"/>
                <a:cs typeface="+mn-cs"/>
              </a:rPr>
              <a:t>SIGN</a:t>
            </a:r>
          </a:p>
        </p:txBody>
      </p:sp>
      <p:pic>
        <p:nvPicPr>
          <p:cNvPr id="11" name="Picture 10">
            <a:extLst>
              <a:ext uri="{FF2B5EF4-FFF2-40B4-BE49-F238E27FC236}">
                <a16:creationId xmlns:a16="http://schemas.microsoft.com/office/drawing/2014/main" id="{B51EB541-C93B-CC09-5996-80D5B150D33A}"/>
              </a:ext>
            </a:extLst>
          </p:cNvPr>
          <p:cNvPicPr>
            <a:picLocks noChangeAspect="1"/>
          </p:cNvPicPr>
          <p:nvPr/>
        </p:nvPicPr>
        <p:blipFill>
          <a:blip r:embed="rId4"/>
          <a:srcRect l="3366" r="60384"/>
          <a:stretch>
            <a:fillRect/>
          </a:stretch>
        </p:blipFill>
        <p:spPr>
          <a:xfrm>
            <a:off x="428402" y="1772816"/>
            <a:ext cx="2672617" cy="37052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Rectangle 12">
            <a:extLst>
              <a:ext uri="{FF2B5EF4-FFF2-40B4-BE49-F238E27FC236}">
                <a16:creationId xmlns:a16="http://schemas.microsoft.com/office/drawing/2014/main" id="{01BE3D24-C4CC-AC95-F9CA-AA4E3473786E}"/>
              </a:ext>
            </a:extLst>
          </p:cNvPr>
          <p:cNvSpPr/>
          <p:nvPr/>
        </p:nvSpPr>
        <p:spPr>
          <a:xfrm rot="20559931">
            <a:off x="1065837" y="2880631"/>
            <a:ext cx="1593795" cy="98160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Calibri"/>
                <a:ea typeface="+mn-ea"/>
                <a:cs typeface="+mn-cs"/>
              </a:rPr>
              <a:t>SIGN</a:t>
            </a:r>
          </a:p>
        </p:txBody>
      </p:sp>
    </p:spTree>
    <p:extLst>
      <p:ext uri="{BB962C8B-B14F-4D97-AF65-F5344CB8AC3E}">
        <p14:creationId xmlns:p14="http://schemas.microsoft.com/office/powerpoint/2010/main" val="4057773310"/>
      </p:ext>
    </p:extLst>
  </p:cSld>
  <p:clrMapOvr>
    <a:masterClrMapping/>
  </p:clrMapOvr>
</p:sld>
</file>

<file path=ppt/theme/theme1.xml><?xml version="1.0" encoding="utf-8"?>
<a:theme xmlns:a="http://schemas.openxmlformats.org/drawingml/2006/main" name="Town of Essex Theme">
  <a:themeElements>
    <a:clrScheme name="Essex Colours">
      <a:dk1>
        <a:sysClr val="windowText" lastClr="000000"/>
      </a:dk1>
      <a:lt1>
        <a:sysClr val="window" lastClr="FFFFFF"/>
      </a:lt1>
      <a:dk2>
        <a:srgbClr val="424456"/>
      </a:dk2>
      <a:lt2>
        <a:srgbClr val="DEDEDE"/>
      </a:lt2>
      <a:accent1>
        <a:srgbClr val="002654"/>
      </a:accent1>
      <a:accent2>
        <a:srgbClr val="75B2DD"/>
      </a:accent2>
      <a:accent3>
        <a:srgbClr val="709302"/>
      </a:accent3>
      <a:accent4>
        <a:srgbClr val="C1BF0A"/>
      </a:accent4>
      <a:accent5>
        <a:srgbClr val="FCBF49"/>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ssex_Corporate_PowerPointTemplate (4).pptx  -  Read-Only" id="{D69FC31E-F12B-4A9B-9103-F6ECA9F03E7D}" vid="{38319C03-D1E4-4C0C-916F-A97C77A1A87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1074</Words>
  <Application>Microsoft Office PowerPoint</Application>
  <PresentationFormat>Widescreen</PresentationFormat>
  <Paragraphs>207</Paragraphs>
  <Slides>38</Slides>
  <Notes>38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Aptos</vt:lpstr>
      <vt:lpstr>Aptos Display</vt:lpstr>
      <vt:lpstr>Arial</vt:lpstr>
      <vt:lpstr>Calibri</vt:lpstr>
      <vt:lpstr>Myriad Pro</vt:lpstr>
      <vt:lpstr>Town of Essex Theme</vt:lpstr>
      <vt:lpstr>By-Law Review</vt:lpstr>
      <vt:lpstr>PowerPoint Presentation</vt:lpstr>
      <vt:lpstr>PowerPoint Presentation</vt:lpstr>
      <vt:lpstr>PowerPoint Presentation</vt:lpstr>
      <vt:lpstr>Municipal Elections Act, 1996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Ward Boundaries</vt:lpstr>
      <vt:lpstr>Online Mapping Tool</vt:lpstr>
      <vt:lpstr>Online Mapping Tool</vt:lpstr>
      <vt:lpstr>Polling Locations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Walters, Kelly</dc:creator>
  <cp:lastModifiedBy>Walters, Kelly</cp:lastModifiedBy>
  <cp:revision>1</cp:revision>
  <dcterms:created xsi:type="dcterms:W3CDTF">2026-08-24T19:49:56Z</dcterms:created>
  <dcterms:modified xsi:type="dcterms:W3CDTF">2026-08-24T19:50:42Z</dcterms:modified>
</cp:coreProperties>
</file>