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6"/>
  </p:notesMasterIdLst>
  <p:sldIdLst>
    <p:sldId id="279" r:id="rId2"/>
    <p:sldId id="300" r:id="rId3"/>
    <p:sldId id="301" r:id="rId4"/>
    <p:sldId id="302" r:id="rId5"/>
    <p:sldId id="303" r:id="rId6"/>
    <p:sldId id="304" r:id="rId7"/>
    <p:sldId id="306" r:id="rId8"/>
    <p:sldId id="307" r:id="rId9"/>
    <p:sldId id="305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41" r:id="rId44"/>
    <p:sldId id="342" r:id="rId45"/>
    <p:sldId id="343" r:id="rId46"/>
    <p:sldId id="344" r:id="rId47"/>
    <p:sldId id="345" r:id="rId48"/>
    <p:sldId id="346" r:id="rId49"/>
    <p:sldId id="347" r:id="rId50"/>
    <p:sldId id="348" r:id="rId51"/>
    <p:sldId id="349" r:id="rId52"/>
    <p:sldId id="350" r:id="rId53"/>
    <p:sldId id="351" r:id="rId54"/>
    <p:sldId id="352" r:id="rId55"/>
    <p:sldId id="353" r:id="rId56"/>
    <p:sldId id="354" r:id="rId57"/>
    <p:sldId id="355" r:id="rId58"/>
    <p:sldId id="356" r:id="rId59"/>
    <p:sldId id="357" r:id="rId60"/>
    <p:sldId id="358" r:id="rId61"/>
    <p:sldId id="359" r:id="rId62"/>
    <p:sldId id="360" r:id="rId63"/>
    <p:sldId id="361" r:id="rId64"/>
    <p:sldId id="362" r:id="rId65"/>
    <p:sldId id="363" r:id="rId66"/>
    <p:sldId id="364" r:id="rId67"/>
    <p:sldId id="365" r:id="rId68"/>
    <p:sldId id="366" r:id="rId69"/>
    <p:sldId id="367" r:id="rId70"/>
    <p:sldId id="368" r:id="rId71"/>
    <p:sldId id="369" r:id="rId72"/>
    <p:sldId id="370" r:id="rId73"/>
    <p:sldId id="371" r:id="rId74"/>
    <p:sldId id="372" r:id="rId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A0E1"/>
    <a:srgbClr val="56A5E9"/>
    <a:srgbClr val="54A2E3"/>
    <a:srgbClr val="D7A04D"/>
    <a:srgbClr val="CD4818"/>
    <a:srgbClr val="FFCC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24"/>
    <p:restoredTop sz="94444"/>
  </p:normalViewPr>
  <p:slideViewPr>
    <p:cSldViewPr>
      <p:cViewPr varScale="1">
        <p:scale>
          <a:sx n="99" d="100"/>
          <a:sy n="99" d="100"/>
        </p:scale>
        <p:origin x="48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76D7B-3183-734C-858C-7941B767222C}" type="datetimeFigureOut">
              <a:rPr lang="en-US" smtClean="0"/>
              <a:t>6/7/21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19C72-C1BC-264F-B0C1-BC5BF3CE2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3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tx2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299BB1-9775-9D4E-AE3A-3BE607E9CE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123432"/>
            <a:ext cx="9144000" cy="744914"/>
          </a:xfrm>
          <a:prstGeom prst="rect">
            <a:avLst/>
          </a:prstGeom>
          <a:solidFill>
            <a:srgbClr val="D7A04D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3799A7-FFBF-3940-95EA-AC2C50905432}"/>
              </a:ext>
            </a:extLst>
          </p:cNvPr>
          <p:cNvSpPr txBox="1"/>
          <p:nvPr userDrawn="1"/>
        </p:nvSpPr>
        <p:spPr>
          <a:xfrm>
            <a:off x="3581400" y="6416616"/>
            <a:ext cx="188872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www.temagamifirstnation.ca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58D3C8-7D31-524B-B419-4E10E93FE9D2}"/>
              </a:ext>
            </a:extLst>
          </p:cNvPr>
          <p:cNvSpPr txBox="1"/>
          <p:nvPr userDrawn="1"/>
        </p:nvSpPr>
        <p:spPr>
          <a:xfrm>
            <a:off x="6737226" y="6416616"/>
            <a:ext cx="202577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493CB-07CA-4201-9DF4-3A158D701186}" type="datetime4">
              <a:rPr lang="en-CA" sz="90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June 7, 2021</a:t>
            </a:fld>
            <a:r>
              <a:rPr lang="en-CA" sz="9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 |  </a:t>
            </a:r>
            <a:fld id="{8EFC2FA8-CA72-45F8-9D72-DCA72D073D7E}" type="slidenum">
              <a:rPr lang="en-CA" sz="90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CA" sz="9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6D89973-1910-204A-91C1-0A132F8241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015"/>
                    </a14:imgEffect>
                    <a14:imgEffect>
                      <a14:saturation sat="271000"/>
                    </a14:imgEffect>
                    <a14:imgEffect>
                      <a14:brightnessContrast bright="100000"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05" y="6262687"/>
            <a:ext cx="1323495" cy="45878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5"/>
            <a:ext cx="457200" cy="441325"/>
          </a:xfrm>
        </p:spPr>
        <p:txBody>
          <a:bodyPr/>
          <a:lstStyle/>
          <a:p>
            <a:fld id="{638FAA0B-CAEA-4282-8496-603FF862A7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9" y="2743202"/>
            <a:ext cx="6480175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3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38FAA0B-CAEA-4282-8496-603FF862A7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14825C-5B10-7E47-99C7-A573493214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9352" y="6123432"/>
            <a:ext cx="8842248" cy="74491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D4EFD2-65B4-A44A-84FE-96EDA9E1DC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E3DB86-4064-D04E-853B-334E694D5F00}"/>
              </a:ext>
            </a:extLst>
          </p:cNvPr>
          <p:cNvSpPr txBox="1"/>
          <p:nvPr userDrawn="1"/>
        </p:nvSpPr>
        <p:spPr>
          <a:xfrm>
            <a:off x="3627640" y="6416616"/>
            <a:ext cx="188872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900" dirty="0">
                <a:solidFill>
                  <a:schemeClr val="bg1">
                    <a:lumMod val="50000"/>
                  </a:schemeClr>
                </a:solidFill>
              </a:rPr>
              <a:t>www.temagamifirstnation.ca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F73759-5DDB-5D4A-8692-D973AF9DB90C}"/>
              </a:ext>
            </a:extLst>
          </p:cNvPr>
          <p:cNvSpPr txBox="1"/>
          <p:nvPr userDrawn="1"/>
        </p:nvSpPr>
        <p:spPr>
          <a:xfrm>
            <a:off x="6400800" y="6416616"/>
            <a:ext cx="202577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493CB-07CA-4201-9DF4-3A158D701186}" type="datetime4">
              <a:rPr lang="en-CA" sz="900" smtClean="0">
                <a:solidFill>
                  <a:schemeClr val="bg1">
                    <a:lumMod val="5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June 7, 2021</a:t>
            </a:fld>
            <a:r>
              <a:rPr lang="en-CA" sz="900" dirty="0">
                <a:solidFill>
                  <a:schemeClr val="bg1">
                    <a:lumMod val="50000"/>
                  </a:schemeClr>
                </a:solidFill>
              </a:rPr>
              <a:t>  |  </a:t>
            </a:r>
            <a:fld id="{8EFC2FA8-CA72-45F8-9D72-DCA72D073D7E}" type="slidenum">
              <a:rPr lang="en-CA" sz="900" smtClean="0">
                <a:solidFill>
                  <a:schemeClr val="bg1">
                    <a:lumMod val="5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CA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D922616-EE37-D745-9099-834DE3EF44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62687"/>
            <a:ext cx="1323495" cy="45878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FAA0B-CAEA-4282-8496-603FF862A7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4" y="1575653"/>
            <a:ext cx="8921" cy="4819558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6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4" y="1524001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2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6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9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38FAA0B-CAEA-4282-8496-603FF862A7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5012A0-722B-5943-ACFF-CFAB260A4CB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9352" y="6123432"/>
            <a:ext cx="8842248" cy="74491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F681FBD-FE4C-1A4B-8BDC-EB17928CC7B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291B1A-E2D0-6D4D-B299-DA5A8B7948B5}"/>
              </a:ext>
            </a:extLst>
          </p:cNvPr>
          <p:cNvSpPr txBox="1"/>
          <p:nvPr userDrawn="1"/>
        </p:nvSpPr>
        <p:spPr>
          <a:xfrm>
            <a:off x="3627640" y="6416616"/>
            <a:ext cx="188872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900" dirty="0">
                <a:solidFill>
                  <a:schemeClr val="bg1">
                    <a:lumMod val="50000"/>
                  </a:schemeClr>
                </a:solidFill>
              </a:rPr>
              <a:t>www.temagamifirstnation.ca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336E6DD-A025-A040-80E7-D444D98342BA}"/>
              </a:ext>
            </a:extLst>
          </p:cNvPr>
          <p:cNvSpPr txBox="1"/>
          <p:nvPr userDrawn="1"/>
        </p:nvSpPr>
        <p:spPr>
          <a:xfrm>
            <a:off x="6400800" y="6416616"/>
            <a:ext cx="202577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493CB-07CA-4201-9DF4-3A158D701186}" type="datetime4">
              <a:rPr lang="en-CA" sz="900" smtClean="0">
                <a:solidFill>
                  <a:schemeClr val="bg1">
                    <a:lumMod val="5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June 7, 2021</a:t>
            </a:fld>
            <a:r>
              <a:rPr lang="en-CA" sz="900" dirty="0">
                <a:solidFill>
                  <a:schemeClr val="bg1">
                    <a:lumMod val="50000"/>
                  </a:schemeClr>
                </a:solidFill>
              </a:rPr>
              <a:t>  |  </a:t>
            </a:r>
            <a:fld id="{8EFC2FA8-CA72-45F8-9D72-DCA72D073D7E}" type="slidenum">
              <a:rPr lang="en-CA" sz="900" smtClean="0">
                <a:solidFill>
                  <a:schemeClr val="bg1">
                    <a:lumMod val="5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CA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DCB5DA5-4E1A-B847-9612-9055EB88F3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62687"/>
            <a:ext cx="1323495" cy="45878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3"/>
            <a:ext cx="457200" cy="441325"/>
          </a:xfrm>
        </p:spPr>
        <p:txBody>
          <a:bodyPr/>
          <a:lstStyle/>
          <a:p>
            <a:fld id="{638FAA0B-CAEA-4282-8496-603FF862A7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9FECFA-956A-E74C-BC73-2B63BCF2B2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9352" y="6123432"/>
            <a:ext cx="8842248" cy="74491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6077F0-E4A2-6744-A031-8917263B7A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5BB2DD-28DF-D940-AC05-F5D2B18B5A25}"/>
              </a:ext>
            </a:extLst>
          </p:cNvPr>
          <p:cNvSpPr txBox="1"/>
          <p:nvPr userDrawn="1"/>
        </p:nvSpPr>
        <p:spPr>
          <a:xfrm>
            <a:off x="3627640" y="6416616"/>
            <a:ext cx="188872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900" dirty="0">
                <a:solidFill>
                  <a:schemeClr val="bg1">
                    <a:lumMod val="50000"/>
                  </a:schemeClr>
                </a:solidFill>
              </a:rPr>
              <a:t>www.temagamifirstnation.ca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87D7E2-EBD4-A44C-8184-EA980B8AFC95}"/>
              </a:ext>
            </a:extLst>
          </p:cNvPr>
          <p:cNvSpPr txBox="1"/>
          <p:nvPr userDrawn="1"/>
        </p:nvSpPr>
        <p:spPr>
          <a:xfrm>
            <a:off x="6400800" y="6416616"/>
            <a:ext cx="202577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493CB-07CA-4201-9DF4-3A158D701186}" type="datetime4">
              <a:rPr lang="en-CA" sz="900" smtClean="0">
                <a:solidFill>
                  <a:schemeClr val="bg1">
                    <a:lumMod val="5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June 7, 2021</a:t>
            </a:fld>
            <a:r>
              <a:rPr lang="en-CA" sz="900" dirty="0">
                <a:solidFill>
                  <a:schemeClr val="bg1">
                    <a:lumMod val="50000"/>
                  </a:schemeClr>
                </a:solidFill>
              </a:rPr>
              <a:t>  |  </a:t>
            </a:r>
            <a:fld id="{8EFC2FA8-CA72-45F8-9D72-DCA72D073D7E}" type="slidenum">
              <a:rPr lang="en-CA" sz="900" smtClean="0">
                <a:solidFill>
                  <a:schemeClr val="bg1">
                    <a:lumMod val="5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CA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1AE1E13-5982-5E4F-A639-D0D6CBC82B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62687"/>
            <a:ext cx="1323495" cy="4587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3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41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38FAA0B-CAEA-4282-8496-603FF862A7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BE3AE2-4EBE-0545-B913-2328BDC90B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9352" y="6123432"/>
            <a:ext cx="8842248" cy="74491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3F18CC-0A6B-6645-B9B9-A3EB7F8BEDB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085C925-F061-A047-A65E-31FA2EE04A7D}"/>
              </a:ext>
            </a:extLst>
          </p:cNvPr>
          <p:cNvSpPr txBox="1"/>
          <p:nvPr userDrawn="1"/>
        </p:nvSpPr>
        <p:spPr>
          <a:xfrm>
            <a:off x="3627640" y="6416616"/>
            <a:ext cx="188872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900" dirty="0">
                <a:solidFill>
                  <a:schemeClr val="bg1">
                    <a:lumMod val="50000"/>
                  </a:schemeClr>
                </a:solidFill>
              </a:rPr>
              <a:t>www.temagamifirstnation.ca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72423A-4E63-9B4A-9D71-823484CB7CF8}"/>
              </a:ext>
            </a:extLst>
          </p:cNvPr>
          <p:cNvSpPr txBox="1"/>
          <p:nvPr userDrawn="1"/>
        </p:nvSpPr>
        <p:spPr>
          <a:xfrm>
            <a:off x="6400800" y="6416616"/>
            <a:ext cx="202577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493CB-07CA-4201-9DF4-3A158D701186}" type="datetime4">
              <a:rPr lang="en-CA" sz="900" smtClean="0">
                <a:solidFill>
                  <a:schemeClr val="bg1">
                    <a:lumMod val="5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June 7, 2021</a:t>
            </a:fld>
            <a:r>
              <a:rPr lang="en-CA" sz="900" dirty="0">
                <a:solidFill>
                  <a:schemeClr val="bg1">
                    <a:lumMod val="50000"/>
                  </a:schemeClr>
                </a:solidFill>
              </a:rPr>
              <a:t>  |  </a:t>
            </a:r>
            <a:fld id="{8EFC2FA8-CA72-45F8-9D72-DCA72D073D7E}" type="slidenum">
              <a:rPr lang="en-CA" sz="900" smtClean="0">
                <a:solidFill>
                  <a:schemeClr val="bg1">
                    <a:lumMod val="5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CA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8A1C896-26A8-A74E-A542-020AF14BF4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62687"/>
            <a:ext cx="1323495" cy="45878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41"/>
            <a:ext cx="457200" cy="441325"/>
          </a:xfrm>
        </p:spPr>
        <p:txBody>
          <a:bodyPr/>
          <a:lstStyle/>
          <a:p>
            <a:fld id="{638FAA0B-CAEA-4282-8496-603FF862A7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A33478-AB37-F04F-9F61-802EA37293D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9352" y="6123432"/>
            <a:ext cx="8842248" cy="74491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1B567B-DF1F-9C4E-AA96-F2674AA25C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8901E3-4B39-D443-8935-2290CFE084CF}"/>
              </a:ext>
            </a:extLst>
          </p:cNvPr>
          <p:cNvSpPr txBox="1"/>
          <p:nvPr userDrawn="1"/>
        </p:nvSpPr>
        <p:spPr>
          <a:xfrm>
            <a:off x="3627640" y="6416616"/>
            <a:ext cx="188872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900" dirty="0">
                <a:solidFill>
                  <a:schemeClr val="bg1">
                    <a:lumMod val="50000"/>
                  </a:schemeClr>
                </a:solidFill>
              </a:rPr>
              <a:t>www.temagamifirstnation.ca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D5A772-4468-2C47-B3C0-0A334750C2DF}"/>
              </a:ext>
            </a:extLst>
          </p:cNvPr>
          <p:cNvSpPr txBox="1"/>
          <p:nvPr userDrawn="1"/>
        </p:nvSpPr>
        <p:spPr>
          <a:xfrm>
            <a:off x="6400800" y="6416616"/>
            <a:ext cx="202577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493CB-07CA-4201-9DF4-3A158D701186}" type="datetime4">
              <a:rPr lang="en-CA" sz="900" smtClean="0">
                <a:solidFill>
                  <a:schemeClr val="bg1">
                    <a:lumMod val="5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June 7, 2021</a:t>
            </a:fld>
            <a:r>
              <a:rPr lang="en-CA" sz="900" dirty="0">
                <a:solidFill>
                  <a:schemeClr val="bg1">
                    <a:lumMod val="50000"/>
                  </a:schemeClr>
                </a:solidFill>
              </a:rPr>
              <a:t>  |  </a:t>
            </a:r>
            <a:fld id="{8EFC2FA8-CA72-45F8-9D72-DCA72D073D7E}" type="slidenum">
              <a:rPr lang="en-CA" sz="900" smtClean="0">
                <a:solidFill>
                  <a:schemeClr val="bg1">
                    <a:lumMod val="5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CA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8DF75CC-9145-5C4B-989D-9E21AFF11F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62687"/>
            <a:ext cx="1323495" cy="4587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FAA0B-CAEA-4282-8496-603FF862A7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4"/>
            <a:ext cx="457200" cy="441325"/>
          </a:xfrm>
        </p:spPr>
        <p:txBody>
          <a:bodyPr/>
          <a:lstStyle/>
          <a:p>
            <a:fld id="{638FAA0B-CAEA-4282-8496-603FF862A7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4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185146-5C3F-8F49-A6FF-0F1A8F02582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9352" y="6123432"/>
            <a:ext cx="8842248" cy="74491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8B208B-FF3B-ED4F-9DAE-B159D2E270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A34243-4054-BE42-8C6C-A910207CD4B7}"/>
              </a:ext>
            </a:extLst>
          </p:cNvPr>
          <p:cNvSpPr txBox="1"/>
          <p:nvPr userDrawn="1"/>
        </p:nvSpPr>
        <p:spPr>
          <a:xfrm>
            <a:off x="3627640" y="6416616"/>
            <a:ext cx="188872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900" dirty="0">
                <a:solidFill>
                  <a:schemeClr val="bg1">
                    <a:lumMod val="50000"/>
                  </a:schemeClr>
                </a:solidFill>
              </a:rPr>
              <a:t>www.temagamifirstnation.ca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21EEDB-C9B4-E74E-ABF3-7D2B615F71EA}"/>
              </a:ext>
            </a:extLst>
          </p:cNvPr>
          <p:cNvSpPr txBox="1"/>
          <p:nvPr userDrawn="1"/>
        </p:nvSpPr>
        <p:spPr>
          <a:xfrm>
            <a:off x="6400800" y="6416616"/>
            <a:ext cx="202577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493CB-07CA-4201-9DF4-3A158D701186}" type="datetime4">
              <a:rPr lang="en-CA" sz="900" smtClean="0">
                <a:solidFill>
                  <a:schemeClr val="bg1">
                    <a:lumMod val="5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June 7, 2021</a:t>
            </a:fld>
            <a:r>
              <a:rPr lang="en-CA" sz="900" dirty="0">
                <a:solidFill>
                  <a:schemeClr val="bg1">
                    <a:lumMod val="50000"/>
                  </a:schemeClr>
                </a:solidFill>
              </a:rPr>
              <a:t>  |  </a:t>
            </a:r>
            <a:fld id="{8EFC2FA8-CA72-45F8-9D72-DCA72D073D7E}" type="slidenum">
              <a:rPr lang="en-CA" sz="900" smtClean="0">
                <a:solidFill>
                  <a:schemeClr val="bg1">
                    <a:lumMod val="5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CA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0083519-08E9-AD42-AC06-929D0CCDE4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62687"/>
            <a:ext cx="1323495" cy="45878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404984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3"/>
            <a:ext cx="9144000" cy="13933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1554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123432"/>
            <a:ext cx="8842248" cy="74491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4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38FAA0B-CAEA-4282-8496-603FF862A7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08DAA2-17EE-CB49-BB9B-EB9A9219D9E8}"/>
              </a:ext>
            </a:extLst>
          </p:cNvPr>
          <p:cNvSpPr txBox="1"/>
          <p:nvPr userDrawn="1"/>
        </p:nvSpPr>
        <p:spPr>
          <a:xfrm>
            <a:off x="3627640" y="6416616"/>
            <a:ext cx="188872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900" dirty="0">
                <a:solidFill>
                  <a:schemeClr val="bg1">
                    <a:lumMod val="50000"/>
                  </a:schemeClr>
                </a:solidFill>
              </a:rPr>
              <a:t>www.temagamifirstnation.ca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2ADC89-DDA3-3C4C-AAD5-48F0C2B367F1}"/>
              </a:ext>
            </a:extLst>
          </p:cNvPr>
          <p:cNvSpPr txBox="1"/>
          <p:nvPr userDrawn="1"/>
        </p:nvSpPr>
        <p:spPr>
          <a:xfrm>
            <a:off x="6400800" y="6416616"/>
            <a:ext cx="202577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493CB-07CA-4201-9DF4-3A158D701186}" type="datetime4">
              <a:rPr lang="en-CA" sz="900" smtClean="0">
                <a:solidFill>
                  <a:schemeClr val="bg1">
                    <a:lumMod val="5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June 7, 2021</a:t>
            </a:fld>
            <a:r>
              <a:rPr lang="en-CA" sz="900" dirty="0">
                <a:solidFill>
                  <a:schemeClr val="bg1">
                    <a:lumMod val="50000"/>
                  </a:schemeClr>
                </a:solidFill>
              </a:rPr>
              <a:t>  |  </a:t>
            </a:r>
            <a:fld id="{8EFC2FA8-CA72-45F8-9D72-DCA72D073D7E}" type="slidenum">
              <a:rPr lang="en-CA" sz="900" smtClean="0">
                <a:solidFill>
                  <a:schemeClr val="bg1">
                    <a:lumMod val="50000"/>
                  </a:schemeClr>
                </a:solidFill>
              </a:rPr>
              <a:pPr marL="0" marR="0" lvl="0" indent="0" algn="r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CA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A880268-F59B-2542-AF1B-1D7F73F360D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62687"/>
            <a:ext cx="1323495" cy="4587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9.m4a"/><Relationship Id="rId1" Type="http://schemas.microsoft.com/office/2007/relationships/media" Target="../media/media49.m4a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0.m4a"/><Relationship Id="rId1" Type="http://schemas.microsoft.com/office/2007/relationships/media" Target="../media/media50.m4a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1.m4a"/><Relationship Id="rId1" Type="http://schemas.microsoft.com/office/2007/relationships/media" Target="../media/media51.m4a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2.m4a"/><Relationship Id="rId1" Type="http://schemas.microsoft.com/office/2007/relationships/media" Target="../media/media52.m4a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3.m4a"/><Relationship Id="rId1" Type="http://schemas.microsoft.com/office/2007/relationships/media" Target="../media/media53.m4a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4.m4a"/><Relationship Id="rId1" Type="http://schemas.microsoft.com/office/2007/relationships/media" Target="../media/media54.m4a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5.m4a"/><Relationship Id="rId1" Type="http://schemas.microsoft.com/office/2007/relationships/media" Target="../media/media55.m4a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6.m4a"/><Relationship Id="rId1" Type="http://schemas.microsoft.com/office/2007/relationships/media" Target="../media/media56.m4a"/><Relationship Id="rId4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7.m4a"/><Relationship Id="rId1" Type="http://schemas.microsoft.com/office/2007/relationships/media" Target="../media/media57.m4a"/><Relationship Id="rId4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8.m4a"/><Relationship Id="rId1" Type="http://schemas.microsoft.com/office/2007/relationships/media" Target="../media/media58.m4a"/><Relationship Id="rId4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9.m4a"/><Relationship Id="rId1" Type="http://schemas.microsoft.com/office/2007/relationships/media" Target="../media/media59.m4a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0.m4a"/><Relationship Id="rId1" Type="http://schemas.microsoft.com/office/2007/relationships/media" Target="../media/media60.m4a"/><Relationship Id="rId4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1.m4a"/><Relationship Id="rId1" Type="http://schemas.microsoft.com/office/2007/relationships/media" Target="../media/media61.m4a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2.m4a"/><Relationship Id="rId1" Type="http://schemas.microsoft.com/office/2007/relationships/media" Target="../media/media62.m4a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3.m4a"/><Relationship Id="rId1" Type="http://schemas.microsoft.com/office/2007/relationships/media" Target="../media/media63.m4a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4.m4a"/><Relationship Id="rId1" Type="http://schemas.microsoft.com/office/2007/relationships/media" Target="../media/media64.m4a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5.m4a"/><Relationship Id="rId1" Type="http://schemas.microsoft.com/office/2007/relationships/media" Target="../media/media65.m4a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6.m4a"/><Relationship Id="rId1" Type="http://schemas.microsoft.com/office/2007/relationships/media" Target="../media/media66.m4a"/><Relationship Id="rId4" Type="http://schemas.openxmlformats.org/officeDocument/2006/relationships/image" Target="../media/image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7.m4a"/><Relationship Id="rId1" Type="http://schemas.microsoft.com/office/2007/relationships/media" Target="../media/media67.m4a"/><Relationship Id="rId4" Type="http://schemas.openxmlformats.org/officeDocument/2006/relationships/image" Target="../media/image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8.m4a"/><Relationship Id="rId1" Type="http://schemas.microsoft.com/office/2007/relationships/media" Target="../media/media68.m4a"/><Relationship Id="rId4" Type="http://schemas.openxmlformats.org/officeDocument/2006/relationships/image" Target="../media/image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9.m4a"/><Relationship Id="rId1" Type="http://schemas.microsoft.com/office/2007/relationships/media" Target="../media/media69.m4a"/><Relationship Id="rId4" Type="http://schemas.openxmlformats.org/officeDocument/2006/relationships/image" Target="../media/image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0.m4a"/><Relationship Id="rId1" Type="http://schemas.microsoft.com/office/2007/relationships/media" Target="../media/media70.m4a"/><Relationship Id="rId4" Type="http://schemas.openxmlformats.org/officeDocument/2006/relationships/image" Target="../media/image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1.m4a"/><Relationship Id="rId1" Type="http://schemas.microsoft.com/office/2007/relationships/media" Target="../media/media71.m4a"/><Relationship Id="rId4" Type="http://schemas.openxmlformats.org/officeDocument/2006/relationships/image" Target="../media/image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2.m4a"/><Relationship Id="rId1" Type="http://schemas.microsoft.com/office/2007/relationships/media" Target="../media/media72.m4a"/><Relationship Id="rId4" Type="http://schemas.openxmlformats.org/officeDocument/2006/relationships/image" Target="../media/image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3.m4a"/><Relationship Id="rId1" Type="http://schemas.microsoft.com/office/2007/relationships/media" Target="../media/media73.m4a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FA75DB-6171-274C-888E-3504D146B4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Anishnaabe-mowin Bingo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37650FF-1783-3141-A8A2-718817C071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Pronunciations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57EF7A3-34F2-43CB-9E82-43891242F1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pPr algn="l"/>
            <a:r>
              <a:rPr lang="en-CA" dirty="0"/>
              <a:t>B section	words	p	3-17</a:t>
            </a:r>
          </a:p>
          <a:p>
            <a:pPr algn="l"/>
            <a:r>
              <a:rPr lang="en-CA" dirty="0"/>
              <a:t>I  section    words	p	18-32</a:t>
            </a:r>
          </a:p>
          <a:p>
            <a:pPr algn="l"/>
            <a:r>
              <a:rPr lang="en-CA" dirty="0"/>
              <a:t>N section	words	p	33-44</a:t>
            </a:r>
          </a:p>
          <a:p>
            <a:pPr algn="l"/>
            <a:r>
              <a:rPr lang="en-CA" dirty="0"/>
              <a:t>G section	words	p	45-59</a:t>
            </a:r>
          </a:p>
          <a:p>
            <a:pPr algn="l"/>
            <a:r>
              <a:rPr lang="en-CA" dirty="0"/>
              <a:t>O section	words	p	60-74</a:t>
            </a:r>
          </a:p>
        </p:txBody>
      </p:sp>
    </p:spTree>
    <p:extLst>
      <p:ext uri="{BB962C8B-B14F-4D97-AF65-F5344CB8AC3E}">
        <p14:creationId xmlns:p14="http://schemas.microsoft.com/office/powerpoint/2010/main" val="906809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ATOON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PUT, PLACE IT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27A7C2F-7B14-4016-AEBC-7C81EE9CE4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07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AMBE MAAJAADAA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LET’S GO</a:t>
            </a:r>
            <a:endParaRPr lang="en-CA" sz="2000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D61799C-AB74-4878-BA72-B8A42C55D3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99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MIIGIWE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GIVE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504F5EF-CECD-4EA7-86E7-5AE94D57C9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36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ISHKWAADEWIN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BURNING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68F98BF-B802-45E4-BA93-4863125C3C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24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KINIGAWINIGE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MIXING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1B70755-BD41-4342-A42C-CB5CFB792F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364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BAAPI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HE/SHE LAUGHS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3FC0E05-F568-4F98-9199-4F5AE4DAE7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78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KETE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OLD__________.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515B293-54A7-4AD8-867B-6607F41A47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446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OSHKI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OR YOUNG________.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124FEEC-19F1-42A0-A365-A4131E88BE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846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MII GWAYAK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IS CORRECT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7EF9352-1E00-4F31-86B6-2A5E53BC4F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74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ENIGOOK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ONE’S MIGHT, HARDER, ALL OUT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EE0E4FA-4F29-432D-BC95-017EC23C6A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64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ANGONAAGOZI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HE/SHE DISAPPEARS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D71CD96-8A25-446F-92A4-17558D68EE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924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TIBIKUK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NIGHT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6CC290C-1306-48B7-ADC9-CA6D2AD2E5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866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1447800"/>
            <a:ext cx="72390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CHIICHIIBIKAADANIWIN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SHAKING/SHIVERING LEGS</a:t>
            </a:r>
          </a:p>
          <a:p>
            <a:endParaRPr lang="en-CA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9C7037F-FE5D-4AF0-A9B1-A0303238D3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06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MIIKAN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ROAD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8B5EF16-85FD-4787-9655-924C708F63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GIISHKIGAHIGE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HE/SHE SPLITS WOOD WITH AN AXE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1E07AED-1304-41F8-9A6D-698B468F79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49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MII MINIGIK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THAT’S ENOUGH</a:t>
            </a:r>
          </a:p>
          <a:p>
            <a:endParaRPr lang="en-CA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D93A59A-408F-4D47-8533-B7BDF5923C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41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MII IW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IS IT/THAT’S ALL</a:t>
            </a:r>
            <a:endParaRPr lang="en-CA" sz="2000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F5379D4-D009-4898-806D-F76E2550FB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81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 KINA-GEGOON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EVERYTHING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52F0FB3-1E99-4032-B3E2-928585E538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414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1447800"/>
            <a:ext cx="68580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MIIDAANAWE/AABIDEK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CERTAINLY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53E51A7-1AC1-4CBA-9071-4646C1B906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826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ZANAGAD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HARD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01F7E94-F68F-4B9F-B028-D9FAF9D27D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14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NIIMAA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RIGHT THERE</a:t>
            </a:r>
            <a:endParaRPr lang="en-CA" sz="2000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7554AEF-2A03-48DE-A627-434EC10CD2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43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WEWENI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CAREFULLY, SKILLFULLY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EDC1551-7F04-48C2-9CDE-AA58BCBA57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034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ZHE-AAKINAN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IT BY UNCOVERING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51D3551-E115-47B5-B337-344C39F757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931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BOODAWE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HE/SHE MAKES FIRE</a:t>
            </a:r>
          </a:p>
          <a:p>
            <a:endParaRPr lang="en-CA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6C7938A-B0C9-42F9-BE96-E1519D7490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80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MISI-AAKEWIN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HE/SHE IS CUTTING MEAT INTO PIECES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BE503A6-C498-463B-930F-1BC15D1D56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103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AABA’IGE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HE/SHE UNTIES/UNFASTENS SOMETHING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DC298E6-5356-4CCC-AF9E-8A2BC96BB4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89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NAAQWAEK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NOON, MID DAY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2E09A57-6AAF-4EEA-85AB-23BF28B0D3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16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AKI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LANDS, EARTH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7557B47-8B9C-45F4-8EDD-53148C4250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317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ZIIBII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RIVER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2ACA80F-740A-4700-9785-783E92C756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675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6294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PITAAKOSHKAAGEWIN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COLLISION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59B74E0-0E46-48A0-8082-8649181174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328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WENIPANAD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EASY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B7D499A-6513-4D17-8D1F-6D1B3F2378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52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1447800"/>
            <a:ext cx="77724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WIINDAMAASHIN/</a:t>
            </a:r>
          </a:p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WIINDAMOWISHIN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TELL ME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ADDCC67-0416-4FA3-9312-3F67B8E156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52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1447800"/>
            <a:ext cx="7924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MISHAKWAD/MIZHAKWAD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CLEAR SKY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56D3C77-EE0C-4B02-A613-42A9097869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644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NOWAATIN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CALM, WATER LIKE MIRROR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7469D17-628C-4F8D-B7F9-B0921A9034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77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" y="1447800"/>
            <a:ext cx="85344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MAABIZHAAN/</a:t>
            </a:r>
          </a:p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BIZHAAN OMAA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HERE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997E210-FEC4-47FA-BEC9-1708DDB5FA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11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NIBAAN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TELLING SOMONE TO SLEEP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8BFEB88-8F71-4488-9F65-506EE6A5D8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86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BIGIDAWAA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HE/SHE SETS NETS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B5E7546-55D5-4C39-AEFB-2EDDE85668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37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GAZEEBEEGIGAEWIN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WASHING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D2FA1E9-B776-4D56-B9F8-E531C6ACEA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28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AANIKESHKAWAAN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FOLLOWING IN HIS FOOT STEPS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456AB87-745D-43E4-A6B3-C44570BAA3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172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NAAKSHIK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EVENING</a:t>
            </a:r>
            <a:endParaRPr lang="en-CA" sz="2000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A0B3BBA-DF26-485A-8BA7-D5B03EE532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394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GWAASHKWANI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JUMPING, LEAPING, HURDLING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0822180-3DB5-4707-8583-9A1820B802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93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WEWEKAADANIWIN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WIGGLING, WAGGING OF LEG (S)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4201A71-4788-42E8-A771-C41443D38A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721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GIIZIKAN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 OFF _________.</a:t>
            </a:r>
          </a:p>
          <a:p>
            <a:endParaRPr lang="en-CA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90B5102-8BD6-4CFC-9193-BA9F6618D7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111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5532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BIIZIKAW/BIIZIKAWAA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PUT ON________.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497C967-8D46-491E-83D3-16441E10D7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182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KIIGITOON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TELLING SOMEONE TO TALK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87FE11D-94BB-45E8-8570-11CBB8ACD2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07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ANOKII/MIIKIMO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D5D38B1-8273-4D34-8F32-19E92C7F57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54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MAADJITAAN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TELLING SOMEONE TO START OR BEGIN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C304B17-5B26-4ED4-A4D9-F216EB85FF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763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BIZHAAN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5E6F9FF-BD09-4563-B60C-5E98B7CE4C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07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WIINDAMAAGEN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TELLING SOMEONE TO TELL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035DAED-24D5-46E7-BD45-6AE0AE753F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93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GIBAAKWAN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CLOSE IT/SHUT IT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C0262E6-6135-4502-8322-847EB39C47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69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NODJIMOWIN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HEALING/ RECOVERY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F005C68-BE0C-4AC5-B6A1-0F3D8093AF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842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BIINCHIGEWIN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HE/SHE IS CLEANING OR TIDYING UP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46E4043-A6BB-4CC4-B45F-086780D337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8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GIKINAAMAAGOZI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HE/SHE LEARNS</a:t>
            </a:r>
            <a:endParaRPr lang="en-CA" sz="2000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4510D97-838C-4BEF-894E-F98514D004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577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KIGIZHAEB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MORNING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82051AE-98C1-4F88-94F1-C68EB2A7CA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99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ZAAGA’IGUN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LAKE</a:t>
            </a:r>
          </a:p>
          <a:p>
            <a:endParaRPr lang="en-CA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A67BA93-0DEF-442B-AC9C-D88D13C95A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60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GAZONGAEWIN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ADVICE, COUNSEL, GUIDANCE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CEBAE10-AEC7-48BD-B0DE-CDFBA4558D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531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MIKWENDAN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REMEMBER OR RECALL SOMETHING</a:t>
            </a:r>
          </a:p>
          <a:p>
            <a:endParaRPr lang="en-CA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9CFFAEA-B407-433F-9FA7-15A58D0E02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59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ANWEB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RESTING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52158E5-6FB0-45DA-B9D7-ACAD5B13AF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95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BOONITAAN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TELLING SOMEONE TO STOP, CEASE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815F6A5-8B60-4886-B8CB-2F83548C2F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46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INAABIN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TELLING SOMEONE TO LOOK IN A CERTAIN DIRECTION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405482B-92BD-4032-80FB-7C3A3C51F7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633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BIIDOON/PIIDOON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BRING IT</a:t>
            </a:r>
          </a:p>
          <a:p>
            <a:endParaRPr lang="en-CA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A447D07-9AF8-4694-88D6-1608A7AC26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82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NAADIN/NAAZHIWE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 IT/ GET HIM/HER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0FD1432-2BE4-4BC4-95DE-4A44CA9249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936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IZHAAN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DEF3482-0C67-4FB2-8668-B67855C539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99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ODAAPINAN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 UP, TAKE IT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98A315D-4BA6-4278-B91F-BD1CE34390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538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1371600"/>
            <a:ext cx="7924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KWAEKWAEKIDJIWUNIWIN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FLOWING BACK AND FORTH</a:t>
            </a:r>
            <a:endParaRPr lang="en-CA" sz="2000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B37B5E6-C578-4C96-B15F-E7B27E3A8B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366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ONAABANDJIGEWIN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CHOOSING/SELECTING</a:t>
            </a:r>
          </a:p>
          <a:p>
            <a:endParaRPr lang="en-CA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34D56B0-49BF-47B0-9D60-5D3246A7BD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51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PAPAKINEDE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SPARKS FROM THE FIRE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281FB99-37A5-46C0-8B1C-179199115E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92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WIIKWAZMOWIN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PERSUADE/CONVINCE</a:t>
            </a:r>
            <a:endParaRPr lang="en-CA" sz="20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18FF00-A9E6-4559-94DC-669100DF29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05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GEEZHIG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DF4FF4F-0D11-4AF9-8B31-C487E3B479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12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MNISING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ISLAND (ROCK)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CC909AA-9AE9-444D-99ED-E2B904428A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840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GAGAAZONGEWIN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ENCOURAGING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73ACB2E-613D-4978-81F8-A42DD69254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78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96A1B1-1A3C-4C60-875F-3DBF49FEC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1447800"/>
            <a:ext cx="8077200" cy="3048000"/>
          </a:xfrm>
        </p:spPr>
        <p:txBody>
          <a:bodyPr/>
          <a:lstStyle/>
          <a:p>
            <a:r>
              <a:rPr lang="en-CA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MIIGWECHIWENDAMOWIN </a:t>
            </a:r>
          </a:p>
          <a:p>
            <a: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THANKFULNESS, GRADITUTE</a:t>
            </a:r>
          </a:p>
          <a:p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E73A9EB-4A84-47BB-B7EE-30047B6BCB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34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1627</TotalTime>
  <Words>387</Words>
  <Application>Microsoft Macintosh PowerPoint</Application>
  <PresentationFormat>On-screen Show (4:3)</PresentationFormat>
  <Paragraphs>153</Paragraphs>
  <Slides>74</Slides>
  <Notes>0</Notes>
  <HiddenSlides>0</HiddenSlides>
  <MMClips>73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9" baseType="lpstr">
      <vt:lpstr>Calibri</vt:lpstr>
      <vt:lpstr>Georgia</vt:lpstr>
      <vt:lpstr>Wingdings</vt:lpstr>
      <vt:lpstr>Wingdings 2</vt:lpstr>
      <vt:lpstr>Civic</vt:lpstr>
      <vt:lpstr>Anishnaabe-mowin Bingo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WENDABAN</dc:title>
  <dc:creator>David Laronde</dc:creator>
  <cp:lastModifiedBy>TFN Communications</cp:lastModifiedBy>
  <cp:revision>204</cp:revision>
  <dcterms:created xsi:type="dcterms:W3CDTF">2017-02-10T13:11:42Z</dcterms:created>
  <dcterms:modified xsi:type="dcterms:W3CDTF">2021-06-07T14:02:54Z</dcterms:modified>
</cp:coreProperties>
</file>