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91" r:id="rId34"/>
    <p:sldId id="290" r:id="rId35"/>
    <p:sldId id="292" r:id="rId36"/>
    <p:sldId id="293" r:id="rId37"/>
    <p:sldId id="294" r:id="rId38"/>
    <p:sldId id="298" r:id="rId39"/>
    <p:sldId id="297" r:id="rId40"/>
    <p:sldId id="296" r:id="rId41"/>
    <p:sldId id="295" r:id="rId42"/>
    <p:sldId id="299" r:id="rId43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24" y="1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FE2C-7362-49F9-8CCE-A4833776F65B}" type="datetimeFigureOut">
              <a:rPr lang="en-CA" smtClean="0"/>
              <a:t>2020-04-01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E887C-582D-497D-BA8F-97BFB5CBE3D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68719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FE2C-7362-49F9-8CCE-A4833776F65B}" type="datetimeFigureOut">
              <a:rPr lang="en-CA" smtClean="0"/>
              <a:t>2020-04-01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E887C-582D-497D-BA8F-97BFB5CBE3D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5345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FE2C-7362-49F9-8CCE-A4833776F65B}" type="datetimeFigureOut">
              <a:rPr lang="en-CA" smtClean="0"/>
              <a:t>2020-04-01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E887C-582D-497D-BA8F-97BFB5CBE3D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56545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FE2C-7362-49F9-8CCE-A4833776F65B}" type="datetimeFigureOut">
              <a:rPr lang="en-CA" smtClean="0"/>
              <a:t>2020-04-01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E887C-582D-497D-BA8F-97BFB5CBE3D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15502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FE2C-7362-49F9-8CCE-A4833776F65B}" type="datetimeFigureOut">
              <a:rPr lang="en-CA" smtClean="0"/>
              <a:t>2020-04-01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E887C-582D-497D-BA8F-97BFB5CBE3D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3199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FE2C-7362-49F9-8CCE-A4833776F65B}" type="datetimeFigureOut">
              <a:rPr lang="en-CA" smtClean="0"/>
              <a:t>2020-04-01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E887C-582D-497D-BA8F-97BFB5CBE3D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2826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FE2C-7362-49F9-8CCE-A4833776F65B}" type="datetimeFigureOut">
              <a:rPr lang="en-CA" smtClean="0"/>
              <a:t>2020-04-01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E887C-582D-497D-BA8F-97BFB5CBE3D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77281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FE2C-7362-49F9-8CCE-A4833776F65B}" type="datetimeFigureOut">
              <a:rPr lang="en-CA" smtClean="0"/>
              <a:t>2020-04-01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E887C-582D-497D-BA8F-97BFB5CBE3D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50049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FE2C-7362-49F9-8CCE-A4833776F65B}" type="datetimeFigureOut">
              <a:rPr lang="en-CA" smtClean="0"/>
              <a:t>2020-04-01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E887C-582D-497D-BA8F-97BFB5CBE3D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41690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FE2C-7362-49F9-8CCE-A4833776F65B}" type="datetimeFigureOut">
              <a:rPr lang="en-CA" smtClean="0"/>
              <a:t>2020-04-01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E887C-582D-497D-BA8F-97BFB5CBE3D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6208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FE2C-7362-49F9-8CCE-A4833776F65B}" type="datetimeFigureOut">
              <a:rPr lang="en-CA" smtClean="0"/>
              <a:t>2020-04-01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E887C-582D-497D-BA8F-97BFB5CBE3D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40153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62FE2C-7362-49F9-8CCE-A4833776F65B}" type="datetimeFigureOut">
              <a:rPr lang="en-CA" smtClean="0"/>
              <a:t>2020-04-01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E887C-582D-497D-BA8F-97BFB5CBE3D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61866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0909_16025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8534400" y="185202"/>
            <a:ext cx="516488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  <a:endParaRPr lang="en-CA" sz="9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363521"/>
      </p:ext>
    </p:extLst>
  </p:cSld>
  <p:clrMapOvr>
    <a:masterClrMapping/>
  </p:clrMapOvr>
  <p:transition spd="slow" advClick="0" advTm="25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0909_16034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8534400" y="185202"/>
            <a:ext cx="516488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  <a:endParaRPr lang="en-CA" sz="9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58133"/>
      </p:ext>
    </p:extLst>
  </p:cSld>
  <p:clrMapOvr>
    <a:masterClrMapping/>
  </p:clrMapOvr>
  <p:transition spd="slow" advClick="0" advTm="25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0909_16042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8534400" y="185202"/>
            <a:ext cx="516488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  <a:endParaRPr lang="en-CA" sz="9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129308"/>
      </p:ext>
    </p:extLst>
  </p:cSld>
  <p:clrMapOvr>
    <a:masterClrMapping/>
  </p:clrMapOvr>
  <p:transition spd="slow" advClick="0" advTm="25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0909_16160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8534400" y="185202"/>
            <a:ext cx="516488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  <a:endParaRPr lang="en-CA" sz="9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859770"/>
      </p:ext>
    </p:extLst>
  </p:cSld>
  <p:clrMapOvr>
    <a:masterClrMapping/>
  </p:clrMapOvr>
  <p:transition spd="slow" advClick="0" advTm="25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0909_16254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8534400" y="185202"/>
            <a:ext cx="516488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  <a:endParaRPr lang="en-CA" sz="9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055001"/>
      </p:ext>
    </p:extLst>
  </p:cSld>
  <p:clrMapOvr>
    <a:masterClrMapping/>
  </p:clrMapOvr>
  <p:transition spd="slow" advClick="0" advTm="25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0909_16280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8534400" y="185202"/>
            <a:ext cx="516488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  <a:endParaRPr lang="en-CA" sz="9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253825"/>
      </p:ext>
    </p:extLst>
  </p:cSld>
  <p:clrMapOvr>
    <a:masterClrMapping/>
  </p:clrMapOvr>
  <p:transition spd="slow" advClick="0" advTm="25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0909_16324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8534400" y="185202"/>
            <a:ext cx="516488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  <a:endParaRPr lang="en-CA" sz="9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544861"/>
      </p:ext>
    </p:extLst>
  </p:cSld>
  <p:clrMapOvr>
    <a:masterClrMapping/>
  </p:clrMapOvr>
  <p:transition spd="slow" advClick="0" advTm="25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0909_16331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8534400" y="185202"/>
            <a:ext cx="516488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  <a:endParaRPr lang="en-CA" sz="9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536080"/>
      </p:ext>
    </p:extLst>
  </p:cSld>
  <p:clrMapOvr>
    <a:masterClrMapping/>
  </p:clrMapOvr>
  <p:transition spd="slow" advClick="0" advTm="25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0909_16334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8534400" y="185202"/>
            <a:ext cx="516488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  <a:endParaRPr lang="en-CA" sz="9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795971"/>
      </p:ext>
    </p:extLst>
  </p:cSld>
  <p:clrMapOvr>
    <a:masterClrMapping/>
  </p:clrMapOvr>
  <p:transition spd="slow" advClick="0" advTm="25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0910_17033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8534400" y="185202"/>
            <a:ext cx="516488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  <a:endParaRPr lang="en-CA" sz="9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122893"/>
      </p:ext>
    </p:extLst>
  </p:cSld>
  <p:clrMapOvr>
    <a:masterClrMapping/>
  </p:clrMapOvr>
  <p:transition spd="slow" advClick="0" advTm="25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0910_17043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8534400" y="185202"/>
            <a:ext cx="516488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  <a:endParaRPr lang="en-CA" sz="9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955737"/>
      </p:ext>
    </p:extLst>
  </p:cSld>
  <p:clrMapOvr>
    <a:masterClrMapping/>
  </p:clrMapOvr>
  <p:transition spd="slow" advClick="0" advTm="25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0910_17045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8534400" y="185202"/>
            <a:ext cx="516488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  <a:endParaRPr lang="en-CA" sz="9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210898"/>
      </p:ext>
    </p:extLst>
  </p:cSld>
  <p:clrMapOvr>
    <a:masterClrMapping/>
  </p:clrMapOvr>
  <p:transition spd="slow" advClick="0" advTm="25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0910_17064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8534400" y="185202"/>
            <a:ext cx="516488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  <a:endParaRPr lang="en-CA" sz="9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760505"/>
      </p:ext>
    </p:extLst>
  </p:cSld>
  <p:clrMapOvr>
    <a:masterClrMapping/>
  </p:clrMapOvr>
  <p:transition spd="slow" advClick="0" advTm="25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0910_17080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8534400" y="185202"/>
            <a:ext cx="516488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  <a:endParaRPr lang="en-CA" sz="9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370521"/>
      </p:ext>
    </p:extLst>
  </p:cSld>
  <p:clrMapOvr>
    <a:masterClrMapping/>
  </p:clrMapOvr>
  <p:transition spd="slow" advClick="0" advTm="25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0910_17081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8534400" y="185202"/>
            <a:ext cx="516488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  <a:endParaRPr lang="en-CA" sz="9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181893"/>
      </p:ext>
    </p:extLst>
  </p:cSld>
  <p:clrMapOvr>
    <a:masterClrMapping/>
  </p:clrMapOvr>
  <p:transition spd="slow" advClick="0" advTm="25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0910_17084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8534400" y="185202"/>
            <a:ext cx="516488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  <a:endParaRPr lang="en-CA" sz="9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012274"/>
      </p:ext>
    </p:extLst>
  </p:cSld>
  <p:clrMapOvr>
    <a:masterClrMapping/>
  </p:clrMapOvr>
  <p:transition spd="slow" advClick="0" advTm="25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0910_17090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8534400" y="185202"/>
            <a:ext cx="516488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  <a:endParaRPr lang="en-CA" sz="9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988310"/>
      </p:ext>
    </p:extLst>
  </p:cSld>
  <p:clrMapOvr>
    <a:masterClrMapping/>
  </p:clrMapOvr>
  <p:transition spd="slow" advClick="0" advTm="25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0910_17095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8534400" y="185202"/>
            <a:ext cx="516488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  <a:endParaRPr lang="en-CA" sz="9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296547"/>
      </p:ext>
    </p:extLst>
  </p:cSld>
  <p:clrMapOvr>
    <a:masterClrMapping/>
  </p:clrMapOvr>
  <p:transition spd="slow" advClick="0" advTm="25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0910_17101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8534400" y="185202"/>
            <a:ext cx="516488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  <a:endParaRPr lang="en-CA" sz="9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457546"/>
      </p:ext>
    </p:extLst>
  </p:cSld>
  <p:clrMapOvr>
    <a:masterClrMapping/>
  </p:clrMapOvr>
  <p:transition spd="slow" advClick="0" advTm="25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0910_17113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8534400" y="185202"/>
            <a:ext cx="516488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  <a:endParaRPr lang="en-CA" sz="9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091463"/>
      </p:ext>
    </p:extLst>
  </p:cSld>
  <p:clrMapOvr>
    <a:masterClrMapping/>
  </p:clrMapOvr>
  <p:transition spd="slow" advClick="0" advTm="25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0910_17134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8534400" y="185202"/>
            <a:ext cx="516488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  <a:endParaRPr lang="en-CA" sz="9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189019"/>
      </p:ext>
    </p:extLst>
  </p:cSld>
  <p:clrMapOvr>
    <a:masterClrMapping/>
  </p:clrMapOvr>
  <p:transition spd="slow" advClick="0" advTm="25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0910_17135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8534400" y="185202"/>
            <a:ext cx="516488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  <a:endParaRPr lang="en-CA" sz="9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945972"/>
      </p:ext>
    </p:extLst>
  </p:cSld>
  <p:clrMapOvr>
    <a:masterClrMapping/>
  </p:clrMapOvr>
  <p:transition spd="slow" advClick="0" advTm="25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0910_17144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8534400" y="185202"/>
            <a:ext cx="516488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  <a:endParaRPr lang="en-CA" sz="9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442868"/>
      </p:ext>
    </p:extLst>
  </p:cSld>
  <p:clrMapOvr>
    <a:masterClrMapping/>
  </p:clrMapOvr>
  <p:transition spd="slow" advClick="0" advTm="25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0910_17153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8534400" y="185202"/>
            <a:ext cx="516488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  <a:endParaRPr lang="en-CA" sz="9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985692"/>
      </p:ext>
    </p:extLst>
  </p:cSld>
  <p:clrMapOvr>
    <a:masterClrMapping/>
  </p:clrMapOvr>
  <p:transition spd="slow" advClick="0" advTm="25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0910_17162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8534400" y="185202"/>
            <a:ext cx="516488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  <a:endParaRPr lang="en-CA" sz="9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749822"/>
      </p:ext>
    </p:extLst>
  </p:cSld>
  <p:clrMapOvr>
    <a:masterClrMapping/>
  </p:clrMapOvr>
  <p:transition spd="slow" advClick="0" advTm="25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0910_17164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8534400" y="185202"/>
            <a:ext cx="516488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  <a:endParaRPr lang="en-CA" sz="9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900584"/>
      </p:ext>
    </p:extLst>
  </p:cSld>
  <p:clrMapOvr>
    <a:masterClrMapping/>
  </p:clrMapOvr>
  <p:transition spd="slow" advClick="0" advTm="25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0910_17173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8534400" y="185202"/>
            <a:ext cx="516488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  <a:endParaRPr lang="en-CA" sz="9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230432"/>
      </p:ext>
    </p:extLst>
  </p:cSld>
  <p:clrMapOvr>
    <a:masterClrMapping/>
  </p:clrMapOvr>
  <p:transition spd="slow" advClick="0" advTm="25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0910_17174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8534400" y="185202"/>
            <a:ext cx="516488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  <a:endParaRPr lang="en-CA" sz="9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436676"/>
      </p:ext>
    </p:extLst>
  </p:cSld>
  <p:clrMapOvr>
    <a:masterClrMapping/>
  </p:clrMapOvr>
  <p:transition spd="slow" advClick="0" advTm="25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0910_17182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8534400" y="185202"/>
            <a:ext cx="516488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  <a:endParaRPr lang="en-CA" sz="9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383189"/>
      </p:ext>
    </p:extLst>
  </p:cSld>
  <p:clrMapOvr>
    <a:masterClrMapping/>
  </p:clrMapOvr>
  <p:transition spd="slow" advClick="0" advTm="25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0910_17184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8534400" y="185202"/>
            <a:ext cx="516488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  <a:endParaRPr lang="en-CA" sz="9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780252"/>
      </p:ext>
    </p:extLst>
  </p:cSld>
  <p:clrMapOvr>
    <a:masterClrMapping/>
  </p:clrMapOvr>
  <p:transition spd="slow" advClick="0" advTm="25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534400" y="185202"/>
            <a:ext cx="516488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  <a:endParaRPr lang="en-CA" sz="9600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631926"/>
      </p:ext>
    </p:extLst>
  </p:cSld>
  <p:clrMapOvr>
    <a:masterClrMapping/>
  </p:clrMapOvr>
  <p:transition spd="slow" advClick="0" advTm="25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534400" y="185202"/>
            <a:ext cx="516488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  <a:endParaRPr lang="en-CA" sz="9600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244879"/>
      </p:ext>
    </p:extLst>
  </p:cSld>
  <p:clrMapOvr>
    <a:masterClrMapping/>
  </p:clrMapOvr>
  <p:transition spd="slow" advClick="0" advTm="25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534400" y="185202"/>
            <a:ext cx="516488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  <a:endParaRPr lang="en-CA" sz="9600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291785"/>
      </p:ext>
    </p:extLst>
  </p:cSld>
  <p:clrMapOvr>
    <a:masterClrMapping/>
  </p:clrMapOvr>
  <p:transition spd="slow" advClick="0" advTm="25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534400" y="185202"/>
            <a:ext cx="516488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  <a:endParaRPr lang="en-CA" sz="9600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564635"/>
      </p:ext>
    </p:extLst>
  </p:cSld>
  <p:clrMapOvr>
    <a:masterClrMapping/>
  </p:clrMapOvr>
  <p:transition spd="slow" advClick="0" advTm="25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534400" y="185202"/>
            <a:ext cx="516488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  <a:endParaRPr lang="en-CA" sz="9600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00706"/>
      </p:ext>
    </p:extLst>
  </p:cSld>
  <p:clrMapOvr>
    <a:masterClrMapping/>
  </p:clrMapOvr>
  <p:transition spd="slow" advClick="0" advTm="25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534400" y="185202"/>
            <a:ext cx="516488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  <a:endParaRPr lang="en-CA" sz="9600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450926"/>
      </p:ext>
    </p:extLst>
  </p:cSld>
  <p:clrMapOvr>
    <a:masterClrMapping/>
  </p:clrMapOvr>
  <p:transition spd="slow" advClick="0" advTm="25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534400" y="185202"/>
            <a:ext cx="516488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  <a:endParaRPr lang="en-CA" sz="9600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835596"/>
      </p:ext>
    </p:extLst>
  </p:cSld>
  <p:clrMapOvr>
    <a:masterClrMapping/>
  </p:clrMapOvr>
  <p:transition spd="slow" advClick="0" advTm="25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534400" y="185202"/>
            <a:ext cx="516488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  <a:endParaRPr lang="en-CA" sz="9600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637676"/>
      </p:ext>
    </p:extLst>
  </p:cSld>
  <p:clrMapOvr>
    <a:masterClrMapping/>
  </p:clrMapOvr>
  <p:transition spd="slow" advClick="0" advTm="25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534400" y="185202"/>
            <a:ext cx="516488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  <a:endParaRPr lang="en-CA" sz="9600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176916"/>
      </p:ext>
    </p:extLst>
  </p:cSld>
  <p:clrMapOvr>
    <a:masterClrMapping/>
  </p:clrMapOvr>
  <p:transition spd="slow" advClick="0" advTm="25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534400" y="185202"/>
            <a:ext cx="516488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  <a:endParaRPr lang="en-CA" sz="9600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647481"/>
      </p:ext>
    </p:extLst>
  </p:cSld>
  <p:clrMapOvr>
    <a:masterClrMapping/>
  </p:clrMapOvr>
  <p:transition spd="slow" advClick="0" advTm="25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534400" y="185202"/>
            <a:ext cx="516488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  <a:endParaRPr lang="en-CA" sz="9600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792745"/>
      </p:ext>
    </p:extLst>
  </p:cSld>
  <p:clrMapOvr>
    <a:masterClrMapping/>
  </p:clrMapOvr>
  <p:transition spd="slow" advClick="0" advTm="25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534400" y="185202"/>
            <a:ext cx="516488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9600" b="1" dirty="0" smtClean="0">
                <a:solidFill>
                  <a:schemeClr val="bg1"/>
                </a:solidFill>
              </a:rPr>
              <a:t>.</a:t>
            </a:r>
            <a:endParaRPr lang="en-CA" sz="9600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967512"/>
      </p:ext>
    </p:extLst>
  </p:cSld>
  <p:clrMapOvr>
    <a:masterClrMapping/>
  </p:clrMapOvr>
  <p:transition spd="slow" advClick="0" advTm="25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168</Words>
  <Application>Microsoft Office PowerPoint</Application>
  <PresentationFormat>On-screen Show (4:3)</PresentationFormat>
  <Paragraphs>168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Rory Baksh</dc:creator>
  <cp:lastModifiedBy>Buelles, Anni</cp:lastModifiedBy>
  <cp:revision>4</cp:revision>
  <dcterms:created xsi:type="dcterms:W3CDTF">2019-09-10T21:40:38Z</dcterms:created>
  <dcterms:modified xsi:type="dcterms:W3CDTF">2020-04-01T14:02:29Z</dcterms:modified>
</cp:coreProperties>
</file>